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1" r:id="rId1"/>
    <p:sldMasterId id="2147483652" r:id="rId2"/>
    <p:sldMasterId id="2147483653" r:id="rId3"/>
  </p:sldMasterIdLst>
  <p:notesMasterIdLst>
    <p:notesMasterId r:id="rId13"/>
  </p:notesMasterIdLst>
  <p:sldIdLst>
    <p:sldId id="256" r:id="rId4"/>
    <p:sldId id="257" r:id="rId5"/>
    <p:sldId id="258" r:id="rId6"/>
    <p:sldId id="259" r:id="rId7"/>
    <p:sldId id="260" r:id="rId8"/>
    <p:sldId id="261" r:id="rId9"/>
    <p:sldId id="262" r:id="rId10"/>
    <p:sldId id="263" r:id="rId11"/>
    <p:sldId id="264" r:id="rId12"/>
  </p:sldIdLst>
  <p:sldSz cx="9902825" cy="6858000"/>
  <p:notesSz cx="7010400" cy="9296400"/>
  <p:embeddedFontLst>
    <p:embeddedFont>
      <p:font typeface="Century Gothic" panose="020B0502020202020204" pitchFamily="34" charset="0"/>
      <p:regular r:id="rId14"/>
      <p:bold r:id="rId15"/>
      <p:italic r:id="rId16"/>
      <p:boldItalic r:id="rId17"/>
    </p:embeddedFont>
    <p:embeddedFont>
      <p:font typeface="Lucida Sans" panose="020B0602030504020204" pitchFamily="34" charset="0"/>
      <p:regular r:id="rId18"/>
      <p:bold r:id="rId19"/>
      <p:italic r:id="rId20"/>
      <p:boldItalic r:id="rId21"/>
    </p:embeddedFont>
    <p:embeddedFont>
      <p:font typeface="Trebuchet MS" panose="020B0603020202020204" pitchFamily="34" charset="0"/>
      <p:regular r:id="rId22"/>
      <p:bold r:id="rId23"/>
      <p:italic r:id="rId24"/>
      <p:boldItalic r:id="rId25"/>
    </p:embeddedFont>
    <p:embeddedFont>
      <p:font typeface="Tahoma" panose="020B0604030504040204" pitchFamily="34" charset="0"/>
      <p:regular r:id="rId26"/>
      <p:bold r:id="rId27"/>
    </p:embeddedFont>
    <p:embeddedFont>
      <p:font typeface="Calibri" panose="020F050202020403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119">
          <p15:clr>
            <a:srgbClr val="000000"/>
          </p15:clr>
        </p15:guide>
      </p15:sldGuideLst>
    </p:ext>
    <p:ext uri="{2D200454-40CA-4A62-9FC3-DE9A4176ACB9}">
      <p15:notesGuideLst xmlns:p15="http://schemas.microsoft.com/office/powerpoint/2012/main">
        <p15:guide id="1" orient="horz" pos="2928">
          <p15:clr>
            <a:srgbClr val="000000"/>
          </p15:clr>
        </p15:guide>
        <p15:guide id="2" pos="2208">
          <p15:clr>
            <a:srgbClr val="000000"/>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120" y="40"/>
      </p:cViewPr>
      <p:guideLst>
        <p:guide orient="horz" pos="2160"/>
        <p:guide pos="3119"/>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3" Type="http://schemas.openxmlformats.org/officeDocument/2006/relationships/slideMaster" Target="slideMasters/slideMaster3.xml"/><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1.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10" Type="http://schemas.openxmlformats.org/officeDocument/2006/relationships/slide" Target="slides/slide7.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513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4" name="Google Shape;4;n"/>
          <p:cNvSpPr>
            <a:spLocks noGrp="1" noRot="1" noChangeAspect="1"/>
          </p:cNvSpPr>
          <p:nvPr>
            <p:ph type="sldImg" idx="3"/>
          </p:nvPr>
        </p:nvSpPr>
        <p:spPr>
          <a:xfrm>
            <a:off x="989012" y="696912"/>
            <a:ext cx="5033962"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5" name="Google Shape;5;n"/>
          <p:cNvSpPr txBox="1">
            <a:spLocks noGrp="1"/>
          </p:cNvSpPr>
          <p:nvPr>
            <p:ph type="body" idx="1"/>
          </p:nvPr>
        </p:nvSpPr>
        <p:spPr>
          <a:xfrm>
            <a:off x="935037" y="4416425"/>
            <a:ext cx="5140325" cy="4183062"/>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6" name="Google Shape;6;n"/>
          <p:cNvSpPr txBox="1">
            <a:spLocks noGrp="1"/>
          </p:cNvSpPr>
          <p:nvPr>
            <p:ph type="dt" idx="10"/>
          </p:nvPr>
        </p:nvSpPr>
        <p:spPr>
          <a:xfrm>
            <a:off x="3971925" y="0"/>
            <a:ext cx="3038475" cy="465137"/>
          </a:xfrm>
          <a:prstGeom prst="rect">
            <a:avLst/>
          </a:prstGeom>
          <a:noFill/>
          <a:ln>
            <a:noFill/>
          </a:ln>
        </p:spPr>
        <p:txBody>
          <a:bodyPr spcFirstLastPara="1" wrap="square" lIns="93175" tIns="46575" rIns="93175" bIns="46575"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7" name="Google Shape;7;n"/>
          <p:cNvSpPr txBox="1">
            <a:spLocks noGrp="1"/>
          </p:cNvSpPr>
          <p:nvPr>
            <p:ph type="ftr" idx="11"/>
          </p:nvPr>
        </p:nvSpPr>
        <p:spPr>
          <a:xfrm>
            <a:off x="0" y="8831262"/>
            <a:ext cx="3038475" cy="465137"/>
          </a:xfrm>
          <a:prstGeom prst="rect">
            <a:avLst/>
          </a:prstGeom>
          <a:noFill/>
          <a:ln>
            <a:noFill/>
          </a:ln>
        </p:spPr>
        <p:txBody>
          <a:bodyPr spcFirstLastPara="1" wrap="square" lIns="93175" tIns="46575" rIns="93175" bIns="46575"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8" name="Google Shape;8;n"/>
          <p:cNvSpPr txBox="1">
            <a:spLocks noGrp="1"/>
          </p:cNvSpPr>
          <p:nvPr>
            <p:ph type="sldNum" idx="12"/>
          </p:nvPr>
        </p:nvSpPr>
        <p:spPr>
          <a:xfrm>
            <a:off x="3971925" y="8831262"/>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1200" b="0" i="0" u="none" strike="noStrike" cap="none">
                <a:solidFill>
                  <a:srgbClr val="000000"/>
                </a:solidFill>
                <a:latin typeface="Tahoma"/>
                <a:ea typeface="Tahoma"/>
                <a:cs typeface="Tahoma"/>
                <a:sym typeface="Tahoma"/>
              </a:rPr>
              <a:t>‹#›</a:t>
            </a:fld>
            <a:endParaRPr/>
          </a:p>
        </p:txBody>
      </p:sp>
    </p:spTree>
    <p:extLst>
      <p:ext uri="{BB962C8B-B14F-4D97-AF65-F5344CB8AC3E}">
        <p14:creationId xmlns:p14="http://schemas.microsoft.com/office/powerpoint/2010/main" val="35723243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1:notes"/>
          <p:cNvSpPr txBox="1"/>
          <p:nvPr/>
        </p:nvSpPr>
        <p:spPr>
          <a:xfrm>
            <a:off x="3971925" y="8831262"/>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2400" b="0" i="0" u="none">
                <a:solidFill>
                  <a:srgbClr val="000000"/>
                </a:solidFill>
                <a:latin typeface="Lucida Sans"/>
                <a:ea typeface="Lucida Sans"/>
                <a:cs typeface="Lucida Sans"/>
                <a:sym typeface="Lucida Sans"/>
              </a:rPr>
              <a:t>1</a:t>
            </a:fld>
            <a:endParaRPr/>
          </a:p>
        </p:txBody>
      </p:sp>
      <p:sp>
        <p:nvSpPr>
          <p:cNvPr id="45" name="Google Shape;45;p1:notes"/>
          <p:cNvSpPr>
            <a:spLocks noGrp="1" noRot="1" noChangeAspect="1"/>
          </p:cNvSpPr>
          <p:nvPr>
            <p:ph type="sldImg" idx="2"/>
          </p:nvPr>
        </p:nvSpPr>
        <p:spPr>
          <a:xfrm>
            <a:off x="989013" y="696913"/>
            <a:ext cx="503396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6" name="Google Shape;46;p1:notes"/>
          <p:cNvSpPr txBox="1">
            <a:spLocks noGrp="1"/>
          </p:cNvSpPr>
          <p:nvPr>
            <p:ph type="body" idx="1"/>
          </p:nvPr>
        </p:nvSpPr>
        <p:spPr>
          <a:xfrm>
            <a:off x="935037" y="4416425"/>
            <a:ext cx="5140325"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Brief Personal Intro</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7936984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txBox="1"/>
          <p:nvPr/>
        </p:nvSpPr>
        <p:spPr>
          <a:xfrm>
            <a:off x="3971925" y="8831262"/>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2400" b="0" i="0" u="none">
                <a:solidFill>
                  <a:srgbClr val="000000"/>
                </a:solidFill>
                <a:latin typeface="Tahoma"/>
                <a:ea typeface="Tahoma"/>
                <a:cs typeface="Tahoma"/>
                <a:sym typeface="Tahoma"/>
              </a:rPr>
              <a:t>2</a:t>
            </a:fld>
            <a:endParaRPr/>
          </a:p>
        </p:txBody>
      </p:sp>
      <p:sp>
        <p:nvSpPr>
          <p:cNvPr id="52" name="Google Shape;52;p2:notes"/>
          <p:cNvSpPr>
            <a:spLocks noGrp="1" noRot="1" noChangeAspect="1"/>
          </p:cNvSpPr>
          <p:nvPr>
            <p:ph type="sldImg" idx="2"/>
          </p:nvPr>
        </p:nvSpPr>
        <p:spPr>
          <a:xfrm>
            <a:off x="989013" y="696913"/>
            <a:ext cx="503396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3" name="Google Shape;53;p2:notes"/>
          <p:cNvSpPr txBox="1">
            <a:spLocks noGrp="1"/>
          </p:cNvSpPr>
          <p:nvPr>
            <p:ph type="body" idx="1"/>
          </p:nvPr>
        </p:nvSpPr>
        <p:spPr>
          <a:xfrm>
            <a:off x="935037" y="4416425"/>
            <a:ext cx="5140325"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b="1"/>
              <a:t>How we inspect composites     </a:t>
            </a:r>
            <a:endParaRPr/>
          </a:p>
          <a:p>
            <a:pPr marL="0" lvl="0" indent="0" algn="l" rtl="0">
              <a:spcBef>
                <a:spcPts val="0"/>
              </a:spcBef>
              <a:spcAft>
                <a:spcPts val="0"/>
              </a:spcAft>
              <a:buSzPts val="1800"/>
              <a:buNone/>
            </a:pPr>
            <a:r>
              <a:rPr lang="en-US"/>
              <a:t>Composite inspection poses an interesting challenge due to the varying performances from different composite constructs and the shear range of possible composite combinations. It makes sense to align the inspection requirement with the most cost effective method that yields the requisite results.</a:t>
            </a:r>
            <a:endParaRPr/>
          </a:p>
          <a:p>
            <a:pPr marL="0" lvl="0" indent="0" algn="l" rtl="0">
              <a:spcBef>
                <a:spcPts val="0"/>
              </a:spcBef>
              <a:spcAft>
                <a:spcPts val="0"/>
              </a:spcAft>
              <a:buSzPts val="1800"/>
              <a:buNone/>
            </a:pPr>
            <a:r>
              <a:rPr lang="en-US" b="1"/>
              <a:t> </a:t>
            </a:r>
            <a:endParaRPr/>
          </a:p>
          <a:p>
            <a:pPr marL="0" lvl="0" indent="0" algn="l" rtl="0">
              <a:spcBef>
                <a:spcPts val="0"/>
              </a:spcBef>
              <a:spcAft>
                <a:spcPts val="0"/>
              </a:spcAft>
              <a:buSzPts val="1800"/>
              <a:buNone/>
            </a:pPr>
            <a:r>
              <a:rPr lang="en-US"/>
              <a:t>As such, composite training needs to capture this wide diversity of methodology available enabling the student, when qualified, to make informed decisions based on a solid understanding of theory and experience of practical applications across a range of materials.</a:t>
            </a:r>
            <a:endParaRPr/>
          </a:p>
          <a:p>
            <a:pPr marL="0" lvl="0" indent="0" algn="l" rtl="0">
              <a:spcBef>
                <a:spcPts val="0"/>
              </a:spcBef>
              <a:spcAft>
                <a:spcPts val="0"/>
              </a:spcAft>
              <a:buSzPts val="1800"/>
              <a:buNone/>
            </a:pPr>
            <a:endParaRPr/>
          </a:p>
          <a:p>
            <a:pPr marL="0" lvl="0" indent="0" algn="l" rtl="0">
              <a:spcBef>
                <a:spcPts val="0"/>
              </a:spcBef>
              <a:spcAft>
                <a:spcPts val="0"/>
              </a:spcAft>
              <a:buNone/>
            </a:pPr>
            <a:r>
              <a:rPr lang="en-US"/>
              <a:t>That being said, no one can know everything, I know people who come very close, a few here present, but I can never profess to doing so. It is often the case that when a more specialist avenue has been selected that further exploration is necessary.</a:t>
            </a:r>
            <a:endParaRPr/>
          </a:p>
        </p:txBody>
      </p:sp>
    </p:spTree>
    <p:extLst>
      <p:ext uri="{BB962C8B-B14F-4D97-AF65-F5344CB8AC3E}">
        <p14:creationId xmlns:p14="http://schemas.microsoft.com/office/powerpoint/2010/main" val="6560924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3:notes"/>
          <p:cNvSpPr txBox="1"/>
          <p:nvPr/>
        </p:nvSpPr>
        <p:spPr>
          <a:xfrm>
            <a:off x="3971925" y="8831262"/>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2400" b="0" i="0" u="none">
                <a:solidFill>
                  <a:srgbClr val="000000"/>
                </a:solidFill>
                <a:latin typeface="Tahoma"/>
                <a:ea typeface="Tahoma"/>
                <a:cs typeface="Tahoma"/>
                <a:sym typeface="Tahoma"/>
              </a:rPr>
              <a:t>3</a:t>
            </a:fld>
            <a:endParaRPr/>
          </a:p>
        </p:txBody>
      </p:sp>
      <p:sp>
        <p:nvSpPr>
          <p:cNvPr id="66" name="Google Shape;66;p3:notes"/>
          <p:cNvSpPr>
            <a:spLocks noGrp="1" noRot="1" noChangeAspect="1"/>
          </p:cNvSpPr>
          <p:nvPr>
            <p:ph type="sldImg" idx="2"/>
          </p:nvPr>
        </p:nvSpPr>
        <p:spPr>
          <a:xfrm>
            <a:off x="989013" y="696913"/>
            <a:ext cx="503396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7" name="Google Shape;67;p3:notes"/>
          <p:cNvSpPr txBox="1">
            <a:spLocks noGrp="1"/>
          </p:cNvSpPr>
          <p:nvPr>
            <p:ph type="body" idx="1"/>
          </p:nvPr>
        </p:nvSpPr>
        <p:spPr>
          <a:xfrm>
            <a:off x="935037" y="4416425"/>
            <a:ext cx="5140325"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SzPts val="1800"/>
              <a:buNone/>
            </a:pPr>
            <a:r>
              <a:rPr lang="en-US"/>
              <a:t>Training and experience help make informed decisions. On one hand there is the story of the elastomeric bearing housing for the Merlin tail rotor composite half hub, where the world and their dog was thrown at it and the resultant inspection was a tap hammer. On the other hand there was the expanse of the just retiring Sentry E-3Ds rotor dome where simple battery power tap testers were used until Laser Shearography was applied, reducing inspection time by a factor of ten with a corresponding increase in sensitivity and POD. As it’s the most relevant to Marine Composite Inspection we are going to explore the makeup of our Laser Shearography Level 2 course.</a:t>
            </a: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138484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11:notes"/>
          <p:cNvSpPr txBox="1"/>
          <p:nvPr/>
        </p:nvSpPr>
        <p:spPr>
          <a:xfrm>
            <a:off x="3971925" y="8831262"/>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2400" b="0" i="0" u="none">
                <a:solidFill>
                  <a:srgbClr val="000000"/>
                </a:solidFill>
                <a:latin typeface="Tahoma"/>
                <a:ea typeface="Tahoma"/>
                <a:cs typeface="Tahoma"/>
                <a:sym typeface="Tahoma"/>
              </a:rPr>
              <a:t>4</a:t>
            </a:fld>
            <a:endParaRPr/>
          </a:p>
        </p:txBody>
      </p:sp>
      <p:sp>
        <p:nvSpPr>
          <p:cNvPr id="80" name="Google Shape;80;p11:notes"/>
          <p:cNvSpPr>
            <a:spLocks noGrp="1" noRot="1" noChangeAspect="1"/>
          </p:cNvSpPr>
          <p:nvPr>
            <p:ph type="sldImg" idx="2"/>
          </p:nvPr>
        </p:nvSpPr>
        <p:spPr>
          <a:xfrm>
            <a:off x="989013" y="696913"/>
            <a:ext cx="503396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1" name="Google Shape;81;p11:notes"/>
          <p:cNvSpPr txBox="1">
            <a:spLocks noGrp="1"/>
          </p:cNvSpPr>
          <p:nvPr>
            <p:ph type="body" idx="1"/>
          </p:nvPr>
        </p:nvSpPr>
        <p:spPr>
          <a:xfrm>
            <a:off x="935037" y="4416425"/>
            <a:ext cx="5140325"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One of the benefits of ST, that truely offsets the expense is the vast expanse of area that can be covered for a given inspection. Reducing dry dock time and getting seabound sooner. An understanding of this technology is covered elsewhere over the two days, so I wish to briefly talk about how a training course is developed and some of the key areas, where it can be tailored and delivered to meet specific requirements.</a:t>
            </a:r>
            <a:endParaRPr/>
          </a:p>
        </p:txBody>
      </p:sp>
    </p:spTree>
    <p:extLst>
      <p:ext uri="{BB962C8B-B14F-4D97-AF65-F5344CB8AC3E}">
        <p14:creationId xmlns:p14="http://schemas.microsoft.com/office/powerpoint/2010/main" val="2409681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f2a64272e5_1_0:notes"/>
          <p:cNvSpPr txBox="1">
            <a:spLocks noGrp="1"/>
          </p:cNvSpPr>
          <p:nvPr>
            <p:ph type="body" idx="1"/>
          </p:nvPr>
        </p:nvSpPr>
        <p:spPr>
          <a:xfrm>
            <a:off x="935037" y="4416425"/>
            <a:ext cx="5140200" cy="4183200"/>
          </a:xfrm>
          <a:prstGeom prst="rect">
            <a:avLst/>
          </a:prstGeom>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800"/>
              <a:buFont typeface="Arial"/>
              <a:buNone/>
            </a:pPr>
            <a:r>
              <a:rPr lang="en-US" b="1">
                <a:solidFill>
                  <a:schemeClr val="dk1"/>
                </a:solidFill>
              </a:rPr>
              <a:t>Main points</a:t>
            </a:r>
            <a:r>
              <a:rPr lang="en-US">
                <a:solidFill>
                  <a:schemeClr val="dk1"/>
                </a:solidFill>
              </a:rPr>
              <a:t> 				</a:t>
            </a:r>
            <a:endParaRPr>
              <a:solidFill>
                <a:schemeClr val="dk1"/>
              </a:solidFill>
            </a:endParaRPr>
          </a:p>
          <a:p>
            <a:pPr marL="0" lvl="0" indent="0" algn="l" rtl="0">
              <a:spcBef>
                <a:spcPts val="0"/>
              </a:spcBef>
              <a:spcAft>
                <a:spcPts val="0"/>
              </a:spcAft>
              <a:buClr>
                <a:schemeClr val="dk1"/>
              </a:buClr>
              <a:buSzPts val="1800"/>
              <a:buFont typeface="Arial"/>
              <a:buNone/>
            </a:pPr>
            <a:r>
              <a:rPr lang="en-US">
                <a:solidFill>
                  <a:schemeClr val="dk1"/>
                </a:solidFill>
              </a:rPr>
              <a:t>The teaching areas, derived from the BINDT or governing body curriculum, in the form of Learning aims or Training objectives. These should give a sound underpinning of the theory behind the method. These objectives are further subdivided into steps that will achieve the learning objective, called enabling objectives.</a:t>
            </a:r>
            <a:endParaRPr>
              <a:solidFill>
                <a:schemeClr val="dk1"/>
              </a:solidFill>
            </a:endParaRPr>
          </a:p>
          <a:p>
            <a:pPr marL="0" lvl="0" indent="0" algn="l" rtl="0">
              <a:spcBef>
                <a:spcPts val="0"/>
              </a:spcBef>
              <a:spcAft>
                <a:spcPts val="0"/>
              </a:spcAft>
              <a:buClr>
                <a:schemeClr val="dk1"/>
              </a:buClr>
              <a:buSzPts val="1800"/>
              <a:buFont typeface="Arial"/>
              <a:buNone/>
            </a:pPr>
            <a:r>
              <a:rPr lang="en-US">
                <a:solidFill>
                  <a:schemeClr val="dk1"/>
                </a:solidFill>
              </a:rPr>
              <a:t> In the case of ST, these include an understanding of the properties and behaviour of light, extending to an understanding of the fundamentals of LASERs and their safety.</a:t>
            </a:r>
            <a:endParaRPr>
              <a:solidFill>
                <a:schemeClr val="dk1"/>
              </a:solidFill>
            </a:endParaRPr>
          </a:p>
          <a:p>
            <a:pPr marL="0" lvl="0" indent="0" algn="l" rtl="0">
              <a:spcBef>
                <a:spcPts val="0"/>
              </a:spcBef>
              <a:spcAft>
                <a:spcPts val="0"/>
              </a:spcAft>
              <a:buClr>
                <a:schemeClr val="dk1"/>
              </a:buClr>
              <a:buSzPts val="1800"/>
              <a:buFont typeface="Arial"/>
              <a:buNone/>
            </a:pPr>
            <a:r>
              <a:rPr lang="en-US">
                <a:solidFill>
                  <a:schemeClr val="dk1"/>
                </a:solidFill>
              </a:rPr>
              <a:t>Also, as ST is camera based, there should be an understanding of the principles of camera and lens operation.</a:t>
            </a:r>
            <a:endParaRPr/>
          </a:p>
        </p:txBody>
      </p:sp>
      <p:sp>
        <p:nvSpPr>
          <p:cNvPr id="92" name="Google Shape;92;gf2a64272e5_1_0:notes"/>
          <p:cNvSpPr>
            <a:spLocks noGrp="1" noRot="1" noChangeAspect="1"/>
          </p:cNvSpPr>
          <p:nvPr>
            <p:ph type="sldImg" idx="2"/>
          </p:nvPr>
        </p:nvSpPr>
        <p:spPr>
          <a:xfrm>
            <a:off x="989013" y="696913"/>
            <a:ext cx="5033962"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87022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5:notes"/>
          <p:cNvSpPr txBox="1"/>
          <p:nvPr/>
        </p:nvSpPr>
        <p:spPr>
          <a:xfrm>
            <a:off x="3971925" y="8831262"/>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2400" b="0" i="0" u="none">
                <a:solidFill>
                  <a:srgbClr val="000000"/>
                </a:solidFill>
                <a:latin typeface="Tahoma"/>
                <a:ea typeface="Tahoma"/>
                <a:cs typeface="Tahoma"/>
                <a:sym typeface="Tahoma"/>
              </a:rPr>
              <a:t>6</a:t>
            </a:fld>
            <a:endParaRPr/>
          </a:p>
        </p:txBody>
      </p:sp>
      <p:sp>
        <p:nvSpPr>
          <p:cNvPr id="102" name="Google Shape;102;p5:notes"/>
          <p:cNvSpPr>
            <a:spLocks noGrp="1" noRot="1" noChangeAspect="1"/>
          </p:cNvSpPr>
          <p:nvPr>
            <p:ph type="sldImg" idx="2"/>
          </p:nvPr>
        </p:nvSpPr>
        <p:spPr>
          <a:xfrm>
            <a:off x="989013" y="696913"/>
            <a:ext cx="503396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3" name="Google Shape;103;p5:notes"/>
          <p:cNvSpPr txBox="1">
            <a:spLocks noGrp="1"/>
          </p:cNvSpPr>
          <p:nvPr>
            <p:ph type="body" idx="1"/>
          </p:nvPr>
        </p:nvSpPr>
        <p:spPr>
          <a:xfrm>
            <a:off x="935037" y="4416425"/>
            <a:ext cx="5140325"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a:solidFill>
                  <a:schemeClr val="dk1"/>
                </a:solidFill>
              </a:rPr>
              <a:t>Then we explore the specifics of ST operation, looking at how systems have developed; as due to the expense, older systems are still in use. Whilst having access to the latest cutting edge equipment, we still maintain and use our older equipment; as quite simply...it works. Although in fairness, we can be scraping around for 3.5” disc nowadays.</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We can't assume that everyone through our doors has a background in composites, so we complete a module covering basic composites before getting into the nitty gritty of applying our theory in real-life and attaining the best results possible. This will always be a mix of fully understanding the equipment, the method principles and how we best represent and then locate the type and size of defects sought.</a:t>
            </a:r>
            <a:endParaRPr>
              <a:solidFill>
                <a:schemeClr val="dk1"/>
              </a:solidFill>
            </a:endParaRPr>
          </a:p>
          <a:p>
            <a:pPr marL="0" lvl="0" indent="0" algn="l" rtl="0">
              <a:spcBef>
                <a:spcPts val="0"/>
              </a:spcBef>
              <a:spcAft>
                <a:spcPts val="0"/>
              </a:spcAft>
              <a:buClr>
                <a:schemeClr val="dk1"/>
              </a:buClr>
              <a:buSzPts val="1800"/>
              <a:buFont typeface="Arial"/>
              <a:buNone/>
            </a:pPr>
            <a:endParaRPr/>
          </a:p>
        </p:txBody>
      </p:sp>
    </p:spTree>
    <p:extLst>
      <p:ext uri="{BB962C8B-B14F-4D97-AF65-F5344CB8AC3E}">
        <p14:creationId xmlns:p14="http://schemas.microsoft.com/office/powerpoint/2010/main" val="2573305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txBox="1"/>
          <p:nvPr/>
        </p:nvSpPr>
        <p:spPr>
          <a:xfrm>
            <a:off x="3971925" y="8831262"/>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2400" b="0" i="0" u="none">
                <a:solidFill>
                  <a:srgbClr val="000000"/>
                </a:solidFill>
                <a:latin typeface="Tahoma"/>
                <a:ea typeface="Tahoma"/>
                <a:cs typeface="Tahoma"/>
                <a:sym typeface="Tahoma"/>
              </a:rPr>
              <a:t>7</a:t>
            </a:fld>
            <a:endParaRPr/>
          </a:p>
        </p:txBody>
      </p:sp>
      <p:sp>
        <p:nvSpPr>
          <p:cNvPr id="114" name="Google Shape;114;p4:notes"/>
          <p:cNvSpPr>
            <a:spLocks noGrp="1" noRot="1" noChangeAspect="1"/>
          </p:cNvSpPr>
          <p:nvPr>
            <p:ph type="sldImg" idx="2"/>
          </p:nvPr>
        </p:nvSpPr>
        <p:spPr>
          <a:xfrm>
            <a:off x="989013" y="696913"/>
            <a:ext cx="503396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5" name="Google Shape;115;p4:notes"/>
          <p:cNvSpPr txBox="1">
            <a:spLocks noGrp="1"/>
          </p:cNvSpPr>
          <p:nvPr>
            <p:ph type="body" idx="1"/>
          </p:nvPr>
        </p:nvSpPr>
        <p:spPr>
          <a:xfrm>
            <a:off x="935037" y="4416425"/>
            <a:ext cx="5140325"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Font typeface="Arial"/>
              <a:buNone/>
            </a:pPr>
            <a:r>
              <a:rPr lang="en-US">
                <a:solidFill>
                  <a:schemeClr val="dk1"/>
                </a:solidFill>
              </a:rPr>
              <a:t>There is a balance between the best methodology for the job and what you have and what you can get. Additional stress methods add expense and also need to be quantifiable, so there can be a tendency to try and force fit the task with available equipment. This is the case in ST as it is in any other NDT discipline.</a:t>
            </a:r>
            <a:endParaRPr>
              <a:solidFill>
                <a:schemeClr val="dk1"/>
              </a:solidFill>
            </a:endParaRPr>
          </a:p>
          <a:p>
            <a:pPr marL="0" lvl="0" indent="0" algn="l" rtl="0">
              <a:spcBef>
                <a:spcPts val="0"/>
              </a:spcBef>
              <a:spcAft>
                <a:spcPts val="0"/>
              </a:spcAft>
              <a:buClr>
                <a:schemeClr val="dk1"/>
              </a:buClr>
              <a:buFont typeface="Arial"/>
              <a:buNone/>
            </a:pP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Inspection factors are numerous and include:</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Shearing, Stressing, Stability, Illumination, Camera settings, Environmental aspects</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Image interpretation, Validation of Technique parameters, Representative defect samples</a:t>
            </a:r>
            <a:endParaRPr>
              <a:solidFill>
                <a:schemeClr val="dk1"/>
              </a:solidFill>
            </a:endParaRPr>
          </a:p>
          <a:p>
            <a:pPr marL="0" lvl="0" indent="0" algn="l" rtl="0">
              <a:spcBef>
                <a:spcPts val="0"/>
              </a:spcBef>
              <a:spcAft>
                <a:spcPts val="0"/>
              </a:spcAft>
              <a:buClr>
                <a:schemeClr val="dk1"/>
              </a:buClr>
              <a:buFont typeface="Arial"/>
              <a:buNone/>
            </a:pPr>
            <a:r>
              <a:rPr lang="en-US">
                <a:solidFill>
                  <a:schemeClr val="dk1"/>
                </a:solidFill>
              </a:rPr>
              <a:t>Analysis, needs to cover variations of any classic indications, what may constitute a false positive? Need an underlying knowledge of the structure.</a:t>
            </a:r>
            <a:endParaRPr>
              <a:solidFill>
                <a:schemeClr val="dk1"/>
              </a:solidFill>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3191026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p:nvPr/>
        </p:nvSpPr>
        <p:spPr>
          <a:xfrm>
            <a:off x="3971925" y="8831262"/>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2400" b="0" i="0" u="none">
                <a:solidFill>
                  <a:srgbClr val="000000"/>
                </a:solidFill>
                <a:latin typeface="Tahoma"/>
                <a:ea typeface="Tahoma"/>
                <a:cs typeface="Tahoma"/>
                <a:sym typeface="Tahoma"/>
              </a:rPr>
              <a:t>8</a:t>
            </a:fld>
            <a:endParaRPr/>
          </a:p>
        </p:txBody>
      </p:sp>
      <p:sp>
        <p:nvSpPr>
          <p:cNvPr id="125" name="Google Shape;125;p8:notes"/>
          <p:cNvSpPr>
            <a:spLocks noGrp="1" noRot="1" noChangeAspect="1"/>
          </p:cNvSpPr>
          <p:nvPr>
            <p:ph type="sldImg" idx="2"/>
          </p:nvPr>
        </p:nvSpPr>
        <p:spPr>
          <a:xfrm>
            <a:off x="989013" y="696913"/>
            <a:ext cx="503396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6" name="Google Shape;126;p8:notes"/>
          <p:cNvSpPr txBox="1">
            <a:spLocks noGrp="1"/>
          </p:cNvSpPr>
          <p:nvPr>
            <p:ph type="body" idx="1"/>
          </p:nvPr>
        </p:nvSpPr>
        <p:spPr>
          <a:xfrm>
            <a:off x="935037" y="4416425"/>
            <a:ext cx="5140325"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800"/>
              <a:buFont typeface="Lucida Sans"/>
              <a:buNone/>
            </a:pPr>
            <a:r>
              <a:rPr lang="en-US" sz="1700">
                <a:solidFill>
                  <a:schemeClr val="dk1"/>
                </a:solidFill>
                <a:latin typeface="Lucida Sans"/>
                <a:ea typeface="Lucida Sans"/>
                <a:cs typeface="Lucida Sans"/>
                <a:sym typeface="Lucida Sans"/>
              </a:rPr>
              <a:t>17 Meter Severn and the 14 Meter Trent Class lifeboats </a:t>
            </a:r>
            <a:endParaRPr sz="1300">
              <a:solidFill>
                <a:schemeClr val="dk1"/>
              </a:solidFill>
            </a:endParaRPr>
          </a:p>
          <a:p>
            <a:pPr marL="0" lvl="0" indent="0" algn="l" rtl="0">
              <a:spcBef>
                <a:spcPts val="0"/>
              </a:spcBef>
              <a:spcAft>
                <a:spcPts val="0"/>
              </a:spcAft>
              <a:buClr>
                <a:schemeClr val="dk1"/>
              </a:buClr>
              <a:buSzPts val="1800"/>
              <a:buFont typeface="Lucida Sans"/>
              <a:buNone/>
            </a:pPr>
            <a:r>
              <a:rPr lang="en-US" sz="1700">
                <a:solidFill>
                  <a:schemeClr val="dk1"/>
                </a:solidFill>
                <a:latin typeface="Lucida Sans"/>
                <a:ea typeface="Lucida Sans"/>
                <a:cs typeface="Lucida Sans"/>
                <a:sym typeface="Lucida Sans"/>
              </a:rPr>
              <a:t>for RNLI FRP to Rigid Foam Core. </a:t>
            </a:r>
            <a:endParaRPr sz="1700">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800"/>
              <a:buFont typeface="Lucida Sans"/>
              <a:buNone/>
            </a:pPr>
            <a:endParaRPr sz="1700">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800"/>
              <a:buFont typeface="Lucida Sans"/>
              <a:buNone/>
            </a:pPr>
            <a:r>
              <a:rPr lang="en-US" sz="1700">
                <a:solidFill>
                  <a:schemeClr val="dk1"/>
                </a:solidFill>
                <a:latin typeface="Lucida Sans"/>
                <a:ea typeface="Lucida Sans"/>
                <a:cs typeface="Lucida Sans"/>
                <a:sym typeface="Lucida Sans"/>
              </a:rPr>
              <a:t>Encourage people to bring components on courses and events such as this, but ST as with many other NDT methods, is not a search tool. It may not be the best suited method or it may require a degree of exploratory work to establish the best settings and method of stressing the component.</a:t>
            </a:r>
            <a:endParaRPr sz="1700">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800"/>
              <a:buFont typeface="Lucida Sans"/>
              <a:buNone/>
            </a:pPr>
            <a:endParaRPr sz="1700">
              <a:solidFill>
                <a:schemeClr val="dk1"/>
              </a:solidFill>
              <a:latin typeface="Lucida Sans"/>
              <a:ea typeface="Lucida Sans"/>
              <a:cs typeface="Lucida Sans"/>
              <a:sym typeface="Lucida Sans"/>
            </a:endParaRPr>
          </a:p>
          <a:p>
            <a:pPr marL="0" lvl="0" indent="0" algn="l" rtl="0">
              <a:spcBef>
                <a:spcPts val="0"/>
              </a:spcBef>
              <a:spcAft>
                <a:spcPts val="0"/>
              </a:spcAft>
              <a:buClr>
                <a:schemeClr val="dk1"/>
              </a:buClr>
              <a:buSzPts val="1800"/>
              <a:buFont typeface="Lucida Sans"/>
              <a:buNone/>
            </a:pPr>
            <a:r>
              <a:rPr lang="en-US" sz="1700">
                <a:solidFill>
                  <a:schemeClr val="dk1"/>
                </a:solidFill>
                <a:latin typeface="Lucida Sans"/>
                <a:ea typeface="Lucida Sans"/>
                <a:cs typeface="Lucida Sans"/>
                <a:sym typeface="Lucida Sans"/>
              </a:rPr>
              <a:t>Ultimately, the reference standard is king, so an insight into how these can be developed using the available facilities is an invaluable course addition.</a:t>
            </a:r>
            <a:endParaRPr sz="1700">
              <a:solidFill>
                <a:schemeClr val="dk1"/>
              </a:solidFill>
              <a:latin typeface="Lucida Sans"/>
              <a:ea typeface="Lucida Sans"/>
              <a:cs typeface="Lucida Sans"/>
              <a:sym typeface="Lucida Sans"/>
            </a:endParaRPr>
          </a:p>
        </p:txBody>
      </p:sp>
    </p:spTree>
    <p:extLst>
      <p:ext uri="{BB962C8B-B14F-4D97-AF65-F5344CB8AC3E}">
        <p14:creationId xmlns:p14="http://schemas.microsoft.com/office/powerpoint/2010/main" val="34411706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7:notes"/>
          <p:cNvSpPr txBox="1"/>
          <p:nvPr/>
        </p:nvSpPr>
        <p:spPr>
          <a:xfrm>
            <a:off x="3971925" y="8831262"/>
            <a:ext cx="3038475" cy="465137"/>
          </a:xfrm>
          <a:prstGeom prst="rect">
            <a:avLst/>
          </a:prstGeom>
          <a:noFill/>
          <a:ln>
            <a:noFill/>
          </a:ln>
        </p:spPr>
        <p:txBody>
          <a:bodyPr spcFirstLastPara="1" wrap="square" lIns="93175" tIns="46575" rIns="93175" bIns="46575" anchor="b" anchorCtr="0">
            <a:noAutofit/>
          </a:bodyPr>
          <a:lstStyle/>
          <a:p>
            <a:pPr marL="0" marR="0" lvl="0" indent="0" algn="r" rtl="0">
              <a:lnSpc>
                <a:spcPct val="100000"/>
              </a:lnSpc>
              <a:spcBef>
                <a:spcPts val="0"/>
              </a:spcBef>
              <a:spcAft>
                <a:spcPts val="0"/>
              </a:spcAft>
              <a:buNone/>
            </a:pPr>
            <a:fld id="{00000000-1234-1234-1234-123412341234}" type="slidenum">
              <a:rPr lang="en-US" sz="2400" b="0" i="0" u="none">
                <a:solidFill>
                  <a:srgbClr val="000000"/>
                </a:solidFill>
                <a:latin typeface="Tahoma"/>
                <a:ea typeface="Tahoma"/>
                <a:cs typeface="Tahoma"/>
                <a:sym typeface="Tahoma"/>
              </a:rPr>
              <a:t>9</a:t>
            </a:fld>
            <a:endParaRPr/>
          </a:p>
        </p:txBody>
      </p:sp>
      <p:sp>
        <p:nvSpPr>
          <p:cNvPr id="136" name="Google Shape;136;p7:notes"/>
          <p:cNvSpPr>
            <a:spLocks noGrp="1" noRot="1" noChangeAspect="1"/>
          </p:cNvSpPr>
          <p:nvPr>
            <p:ph type="sldImg" idx="2"/>
          </p:nvPr>
        </p:nvSpPr>
        <p:spPr>
          <a:xfrm>
            <a:off x="989013" y="696913"/>
            <a:ext cx="5033962" cy="348615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7" name="Google Shape;137;p7:notes"/>
          <p:cNvSpPr txBox="1">
            <a:spLocks noGrp="1"/>
          </p:cNvSpPr>
          <p:nvPr>
            <p:ph type="body" idx="1"/>
          </p:nvPr>
        </p:nvSpPr>
        <p:spPr>
          <a:xfrm>
            <a:off x="935037" y="4416425"/>
            <a:ext cx="5140325" cy="4183062"/>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Training is quite a complex makeup and should be always best utilising time instead of sometimes filling it. Knowledge should be imparted in ways best suited to the learning styles of people as individuals within time and facility constraints. Ultimately learning should be an enjoyable and not stressful experience. Summative and formative assessment should be valid with well designed and worded papers and exercises.</a:t>
            </a:r>
            <a:endParaRPr/>
          </a:p>
        </p:txBody>
      </p:sp>
    </p:spTree>
    <p:extLst>
      <p:ext uri="{BB962C8B-B14F-4D97-AF65-F5344CB8AC3E}">
        <p14:creationId xmlns:p14="http://schemas.microsoft.com/office/powerpoint/2010/main" val="292302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7"/>
        <p:cNvGrpSpPr/>
        <p:nvPr/>
      </p:nvGrpSpPr>
      <p:grpSpPr>
        <a:xfrm>
          <a:off x="0" y="0"/>
          <a:ext cx="0" cy="0"/>
          <a:chOff x="0" y="0"/>
          <a:chExt cx="0" cy="0"/>
        </a:xfrm>
      </p:grpSpPr>
      <p:sp>
        <p:nvSpPr>
          <p:cNvPr id="18" name="Google Shape;18;p2"/>
          <p:cNvSpPr txBox="1">
            <a:spLocks noGrp="1"/>
          </p:cNvSpPr>
          <p:nvPr>
            <p:ph type="ctrTitle"/>
          </p:nvPr>
        </p:nvSpPr>
        <p:spPr>
          <a:xfrm>
            <a:off x="3956450" y="2898839"/>
            <a:ext cx="5958265" cy="1100668"/>
          </a:xfrm>
          <a:prstGeom prst="rect">
            <a:avLst/>
          </a:prstGeom>
          <a:noFill/>
          <a:ln>
            <a:noFill/>
          </a:ln>
        </p:spPr>
        <p:txBody>
          <a:bodyPr spcFirstLastPara="1" wrap="square" lIns="91425" tIns="45700" rIns="91425" bIns="45700" anchor="b" anchorCtr="0">
            <a:normAutofit/>
          </a:bodyPr>
          <a:lstStyle>
            <a:lvl1pPr marR="0" lvl="0" algn="ctr" rtl="0">
              <a:lnSpc>
                <a:spcPct val="90000"/>
              </a:lnSpc>
              <a:spcBef>
                <a:spcPts val="0"/>
              </a:spcBef>
              <a:spcAft>
                <a:spcPts val="0"/>
              </a:spcAft>
              <a:buSzPts val="1400"/>
              <a:buNone/>
              <a:defRPr sz="2599" b="0" i="0" u="none" strike="noStrike" cap="none">
                <a:solidFill>
                  <a:srgbClr val="3F3F3F"/>
                </a:solidFill>
                <a:latin typeface="Trebuchet MS"/>
                <a:ea typeface="Trebuchet MS"/>
                <a:cs typeface="Trebuchet MS"/>
                <a:sym typeface="Trebuchet MS"/>
              </a:defRPr>
            </a:lvl1pPr>
            <a:lvl2pPr marR="0" lvl="1" algn="ctr" rtl="0">
              <a:lnSpc>
                <a:spcPct val="90000"/>
              </a:lnSpc>
              <a:spcBef>
                <a:spcPts val="0"/>
              </a:spcBef>
              <a:spcAft>
                <a:spcPts val="0"/>
              </a:spcAft>
              <a:buSzPts val="1400"/>
              <a:buNone/>
              <a:defRPr sz="2500" b="0" i="0" u="none" strike="noStrike" cap="none">
                <a:solidFill>
                  <a:schemeClr val="lt1"/>
                </a:solidFill>
                <a:latin typeface="Trebuchet MS"/>
                <a:ea typeface="Trebuchet MS"/>
                <a:cs typeface="Trebuchet MS"/>
                <a:sym typeface="Trebuchet MS"/>
              </a:defRPr>
            </a:lvl2pPr>
            <a:lvl3pPr marR="0" lvl="2" algn="ctr" rtl="0">
              <a:lnSpc>
                <a:spcPct val="90000"/>
              </a:lnSpc>
              <a:spcBef>
                <a:spcPts val="0"/>
              </a:spcBef>
              <a:spcAft>
                <a:spcPts val="0"/>
              </a:spcAft>
              <a:buSzPts val="1400"/>
              <a:buNone/>
              <a:defRPr sz="2500" b="0" i="0" u="none" strike="noStrike" cap="none">
                <a:solidFill>
                  <a:schemeClr val="lt1"/>
                </a:solidFill>
                <a:latin typeface="Trebuchet MS"/>
                <a:ea typeface="Trebuchet MS"/>
                <a:cs typeface="Trebuchet MS"/>
                <a:sym typeface="Trebuchet MS"/>
              </a:defRPr>
            </a:lvl3pPr>
            <a:lvl4pPr marR="0" lvl="3" algn="ctr" rtl="0">
              <a:lnSpc>
                <a:spcPct val="90000"/>
              </a:lnSpc>
              <a:spcBef>
                <a:spcPts val="0"/>
              </a:spcBef>
              <a:spcAft>
                <a:spcPts val="0"/>
              </a:spcAft>
              <a:buSzPts val="1400"/>
              <a:buNone/>
              <a:defRPr sz="2500" b="0" i="0" u="none" strike="noStrike" cap="none">
                <a:solidFill>
                  <a:schemeClr val="lt1"/>
                </a:solidFill>
                <a:latin typeface="Trebuchet MS"/>
                <a:ea typeface="Trebuchet MS"/>
                <a:cs typeface="Trebuchet MS"/>
                <a:sym typeface="Trebuchet MS"/>
              </a:defRPr>
            </a:lvl4pPr>
            <a:lvl5pPr marR="0" lvl="4" algn="ctr" rtl="0">
              <a:lnSpc>
                <a:spcPct val="90000"/>
              </a:lnSpc>
              <a:spcBef>
                <a:spcPts val="0"/>
              </a:spcBef>
              <a:spcAft>
                <a:spcPts val="0"/>
              </a:spcAft>
              <a:buSzPts val="1400"/>
              <a:buNone/>
              <a:defRPr sz="2500" b="0" i="0" u="none" strike="noStrike" cap="none">
                <a:solidFill>
                  <a:schemeClr val="lt1"/>
                </a:solidFill>
                <a:latin typeface="Trebuchet MS"/>
                <a:ea typeface="Trebuchet MS"/>
                <a:cs typeface="Trebuchet MS"/>
                <a:sym typeface="Trebuchet MS"/>
              </a:defRPr>
            </a:lvl5pPr>
            <a:lvl6pPr marR="0" lvl="5" algn="ctr" rtl="0">
              <a:lnSpc>
                <a:spcPct val="90000"/>
              </a:lnSpc>
              <a:spcBef>
                <a:spcPts val="0"/>
              </a:spcBef>
              <a:spcAft>
                <a:spcPts val="0"/>
              </a:spcAft>
              <a:buSzPts val="1400"/>
              <a:buNone/>
              <a:defRPr sz="2500" b="0" i="0" u="none" strike="noStrike" cap="none">
                <a:solidFill>
                  <a:schemeClr val="lt1"/>
                </a:solidFill>
                <a:latin typeface="Trebuchet MS"/>
                <a:ea typeface="Trebuchet MS"/>
                <a:cs typeface="Trebuchet MS"/>
                <a:sym typeface="Trebuchet MS"/>
              </a:defRPr>
            </a:lvl6pPr>
            <a:lvl7pPr marR="0" lvl="6" algn="ctr" rtl="0">
              <a:lnSpc>
                <a:spcPct val="90000"/>
              </a:lnSpc>
              <a:spcBef>
                <a:spcPts val="0"/>
              </a:spcBef>
              <a:spcAft>
                <a:spcPts val="0"/>
              </a:spcAft>
              <a:buSzPts val="1400"/>
              <a:buNone/>
              <a:defRPr sz="2500" b="0" i="0" u="none" strike="noStrike" cap="none">
                <a:solidFill>
                  <a:schemeClr val="lt1"/>
                </a:solidFill>
                <a:latin typeface="Trebuchet MS"/>
                <a:ea typeface="Trebuchet MS"/>
                <a:cs typeface="Trebuchet MS"/>
                <a:sym typeface="Trebuchet MS"/>
              </a:defRPr>
            </a:lvl7pPr>
            <a:lvl8pPr marR="0" lvl="7" algn="ctr" rtl="0">
              <a:lnSpc>
                <a:spcPct val="90000"/>
              </a:lnSpc>
              <a:spcBef>
                <a:spcPts val="0"/>
              </a:spcBef>
              <a:spcAft>
                <a:spcPts val="0"/>
              </a:spcAft>
              <a:buSzPts val="1400"/>
              <a:buNone/>
              <a:defRPr sz="2500" b="0" i="0" u="none" strike="noStrike" cap="none">
                <a:solidFill>
                  <a:schemeClr val="lt1"/>
                </a:solidFill>
                <a:latin typeface="Trebuchet MS"/>
                <a:ea typeface="Trebuchet MS"/>
                <a:cs typeface="Trebuchet MS"/>
                <a:sym typeface="Trebuchet MS"/>
              </a:defRPr>
            </a:lvl8pPr>
            <a:lvl9pPr marR="0" lvl="8" algn="ctr" rtl="0">
              <a:lnSpc>
                <a:spcPct val="90000"/>
              </a:lnSpc>
              <a:spcBef>
                <a:spcPts val="0"/>
              </a:spcBef>
              <a:spcAft>
                <a:spcPts val="0"/>
              </a:spcAft>
              <a:buSzPts val="1400"/>
              <a:buNone/>
              <a:defRPr sz="2500" b="0" i="0" u="none" strike="noStrike" cap="none">
                <a:solidFill>
                  <a:schemeClr val="lt1"/>
                </a:solidFill>
                <a:latin typeface="Trebuchet MS"/>
                <a:ea typeface="Trebuchet MS"/>
                <a:cs typeface="Trebuchet MS"/>
                <a:sym typeface="Trebuchet MS"/>
              </a:defRPr>
            </a:lvl9pPr>
          </a:lstStyle>
          <a:p>
            <a:endParaRPr/>
          </a:p>
        </p:txBody>
      </p:sp>
      <p:sp>
        <p:nvSpPr>
          <p:cNvPr id="19" name="Google Shape;19;p2"/>
          <p:cNvSpPr txBox="1">
            <a:spLocks noGrp="1"/>
          </p:cNvSpPr>
          <p:nvPr>
            <p:ph type="subTitle" idx="1"/>
          </p:nvPr>
        </p:nvSpPr>
        <p:spPr>
          <a:xfrm>
            <a:off x="3956450" y="4118040"/>
            <a:ext cx="5946375" cy="753532"/>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0"/>
              </a:spcBef>
              <a:spcAft>
                <a:spcPts val="0"/>
              </a:spcAft>
              <a:buClr>
                <a:srgbClr val="3F3F3F"/>
              </a:buClr>
              <a:buSzPts val="1462"/>
              <a:buFont typeface="Arial"/>
              <a:buNone/>
              <a:defRPr sz="1462" b="0" i="0" u="none" strike="noStrike" cap="none">
                <a:solidFill>
                  <a:srgbClr val="3F3F3F"/>
                </a:solidFill>
                <a:latin typeface="Trebuchet MS"/>
                <a:ea typeface="Trebuchet MS"/>
                <a:cs typeface="Trebuchet MS"/>
                <a:sym typeface="Trebuchet MS"/>
              </a:defRPr>
            </a:lvl1pPr>
            <a:lvl2pPr marR="0" lvl="1" algn="ctr" rtl="0">
              <a:lnSpc>
                <a:spcPct val="90000"/>
              </a:lnSpc>
              <a:spcBef>
                <a:spcPts val="400"/>
              </a:spcBef>
              <a:spcAft>
                <a:spcPts val="0"/>
              </a:spcAft>
              <a:buClr>
                <a:schemeClr val="dk1"/>
              </a:buClr>
              <a:buSzPts val="1624"/>
              <a:buFont typeface="Arial"/>
              <a:buNone/>
              <a:defRPr sz="1624" b="0" i="0" u="none" strike="noStrike" cap="none">
                <a:solidFill>
                  <a:schemeClr val="dk1"/>
                </a:solidFill>
                <a:latin typeface="Calibri"/>
                <a:ea typeface="Calibri"/>
                <a:cs typeface="Calibri"/>
                <a:sym typeface="Calibri"/>
              </a:defRPr>
            </a:lvl2pPr>
            <a:lvl3pPr marR="0" lvl="2" algn="ctr" rtl="0">
              <a:lnSpc>
                <a:spcPct val="90000"/>
              </a:lnSpc>
              <a:spcBef>
                <a:spcPts val="400"/>
              </a:spcBef>
              <a:spcAft>
                <a:spcPts val="0"/>
              </a:spcAft>
              <a:buClr>
                <a:schemeClr val="dk1"/>
              </a:buClr>
              <a:buSzPts val="1462"/>
              <a:buFont typeface="Arial"/>
              <a:buNone/>
              <a:defRPr sz="1462" b="0" i="0" u="none" strike="noStrike" cap="none">
                <a:solidFill>
                  <a:schemeClr val="dk1"/>
                </a:solidFill>
                <a:latin typeface="Calibri"/>
                <a:ea typeface="Calibri"/>
                <a:cs typeface="Calibri"/>
                <a:sym typeface="Calibri"/>
              </a:defRPr>
            </a:lvl3pPr>
            <a:lvl4pPr marR="0" lvl="3"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4pPr>
            <a:lvl5pPr marR="0" lvl="4" algn="ctr" rtl="0">
              <a:lnSpc>
                <a:spcPct val="90000"/>
              </a:lnSpc>
              <a:spcBef>
                <a:spcPts val="400"/>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5pPr>
            <a:lvl6pPr marR="0" lvl="5" algn="ctr" rtl="0">
              <a:lnSpc>
                <a:spcPct val="90000"/>
              </a:lnSpc>
              <a:spcBef>
                <a:spcPts val="406"/>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6pPr>
            <a:lvl7pPr marR="0" lvl="6" algn="ctr" rtl="0">
              <a:lnSpc>
                <a:spcPct val="90000"/>
              </a:lnSpc>
              <a:spcBef>
                <a:spcPts val="406"/>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7pPr>
            <a:lvl8pPr marR="0" lvl="7" algn="ctr" rtl="0">
              <a:lnSpc>
                <a:spcPct val="90000"/>
              </a:lnSpc>
              <a:spcBef>
                <a:spcPts val="406"/>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8pPr>
            <a:lvl9pPr marR="0" lvl="8" algn="ctr" rtl="0">
              <a:lnSpc>
                <a:spcPct val="90000"/>
              </a:lnSpc>
              <a:spcBef>
                <a:spcPts val="406"/>
              </a:spcBef>
              <a:spcAft>
                <a:spcPts val="0"/>
              </a:spcAft>
              <a:buClr>
                <a:schemeClr val="dk1"/>
              </a:buClr>
              <a:buSzPts val="1300"/>
              <a:buFont typeface="Arial"/>
              <a:buNone/>
              <a:defRPr sz="130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dt" idx="10"/>
          </p:nvPr>
        </p:nvSpPr>
        <p:spPr>
          <a:xfrm>
            <a:off x="438150" y="6480175"/>
            <a:ext cx="1023937" cy="179387"/>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sz="700">
                <a:solidFill>
                  <a:schemeClr val="lt1"/>
                </a:solidFill>
                <a:latin typeface="Trebuchet MS"/>
                <a:ea typeface="Trebuchet MS"/>
                <a:cs typeface="Trebuchet MS"/>
                <a:sym typeface="Trebuchet M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lanes : Title and one content">
  <p:cSld name="Planes : Title and one content">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438609" y="360000"/>
            <a:ext cx="7602563" cy="720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sz="2274">
                <a:solidFill>
                  <a:srgbClr val="3F3F3F"/>
                </a:solidFill>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438609" y="1260000"/>
            <a:ext cx="7602563" cy="504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13"/>
              </a:spcBef>
              <a:spcAft>
                <a:spcPts val="0"/>
              </a:spcAft>
              <a:buSzPts val="1800"/>
              <a:buChar char="▶"/>
              <a:defRPr/>
            </a:lvl1pPr>
            <a:lvl2pPr marL="914400" lvl="1" indent="-365760" algn="l">
              <a:lnSpc>
                <a:spcPct val="90000"/>
              </a:lnSpc>
              <a:spcBef>
                <a:spcPts val="400"/>
              </a:spcBef>
              <a:spcAft>
                <a:spcPts val="0"/>
              </a:spcAft>
              <a:buSzPts val="2160"/>
              <a:buChar char="●"/>
              <a:defRPr/>
            </a:lvl2pPr>
            <a:lvl3pPr marL="1371600" lvl="2" indent="-342900" algn="l">
              <a:lnSpc>
                <a:spcPct val="90000"/>
              </a:lnSpc>
              <a:spcBef>
                <a:spcPts val="400"/>
              </a:spcBef>
              <a:spcAft>
                <a:spcPts val="0"/>
              </a:spcAft>
              <a:buSzPts val="1800"/>
              <a:buChar char="o"/>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31" name="Google Shape;31;p4"/>
          <p:cNvSpPr txBox="1">
            <a:spLocks noGrp="1"/>
          </p:cNvSpPr>
          <p:nvPr>
            <p:ph type="sldNum" idx="12"/>
          </p:nvPr>
        </p:nvSpPr>
        <p:spPr>
          <a:xfrm>
            <a:off x="438150" y="6480175"/>
            <a:ext cx="439737" cy="17938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ears : Title and one content">
  <p:cSld name="Gears : Title and one content">
    <p:spTree>
      <p:nvGrpSpPr>
        <p:cNvPr id="1" name="Shape 39"/>
        <p:cNvGrpSpPr/>
        <p:nvPr/>
      </p:nvGrpSpPr>
      <p:grpSpPr>
        <a:xfrm>
          <a:off x="0" y="0"/>
          <a:ext cx="0" cy="0"/>
          <a:chOff x="0" y="0"/>
          <a:chExt cx="0" cy="0"/>
        </a:xfrm>
      </p:grpSpPr>
      <p:sp>
        <p:nvSpPr>
          <p:cNvPr id="40" name="Google Shape;40;p6"/>
          <p:cNvSpPr txBox="1">
            <a:spLocks noGrp="1"/>
          </p:cNvSpPr>
          <p:nvPr>
            <p:ph type="title"/>
          </p:nvPr>
        </p:nvSpPr>
        <p:spPr>
          <a:xfrm>
            <a:off x="438609" y="360000"/>
            <a:ext cx="7602563" cy="7200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1400"/>
              <a:buNone/>
              <a:defRPr sz="2274">
                <a:solidFill>
                  <a:srgbClr val="3F3F3F"/>
                </a:solidFill>
                <a:latin typeface="Trebuchet MS"/>
                <a:ea typeface="Trebuchet MS"/>
                <a:cs typeface="Trebuchet MS"/>
                <a:sym typeface="Trebuchet MS"/>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41" name="Google Shape;41;p6"/>
          <p:cNvSpPr txBox="1">
            <a:spLocks noGrp="1"/>
          </p:cNvSpPr>
          <p:nvPr>
            <p:ph type="body" idx="1"/>
          </p:nvPr>
        </p:nvSpPr>
        <p:spPr>
          <a:xfrm>
            <a:off x="438609" y="1260000"/>
            <a:ext cx="7602563" cy="5040000"/>
          </a:xfrm>
          <a:prstGeom prst="rect">
            <a:avLst/>
          </a:prstGeom>
          <a:noFill/>
          <a:ln>
            <a:noFill/>
          </a:ln>
        </p:spPr>
        <p:txBody>
          <a:bodyPr spcFirstLastPara="1" wrap="square" lIns="0" tIns="0" rIns="0" bIns="0" anchor="t" anchorCtr="0">
            <a:noAutofit/>
          </a:bodyPr>
          <a:lstStyle>
            <a:lvl1pPr marL="457200" lvl="0" indent="-342900" algn="l">
              <a:lnSpc>
                <a:spcPct val="90000"/>
              </a:lnSpc>
              <a:spcBef>
                <a:spcPts val="813"/>
              </a:spcBef>
              <a:spcAft>
                <a:spcPts val="0"/>
              </a:spcAft>
              <a:buSzPts val="1800"/>
              <a:buChar char="▶"/>
              <a:defRPr/>
            </a:lvl1pPr>
            <a:lvl2pPr marL="914400" lvl="1" indent="-342900" algn="l">
              <a:lnSpc>
                <a:spcPct val="90000"/>
              </a:lnSpc>
              <a:spcBef>
                <a:spcPts val="400"/>
              </a:spcBef>
              <a:spcAft>
                <a:spcPts val="0"/>
              </a:spcAft>
              <a:buSzPts val="1800"/>
              <a:buChar char="●"/>
              <a:defRPr/>
            </a:lvl2pPr>
            <a:lvl3pPr marL="1371600" lvl="2" indent="-342900" algn="l">
              <a:lnSpc>
                <a:spcPct val="90000"/>
              </a:lnSpc>
              <a:spcBef>
                <a:spcPts val="400"/>
              </a:spcBef>
              <a:spcAft>
                <a:spcPts val="0"/>
              </a:spcAft>
              <a:buSzPts val="1800"/>
              <a:buChar char="o"/>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6"/>
              </a:spcBef>
              <a:spcAft>
                <a:spcPts val="0"/>
              </a:spcAft>
              <a:buClr>
                <a:schemeClr val="dk1"/>
              </a:buClr>
              <a:buSzPts val="1800"/>
              <a:buChar char="•"/>
              <a:defRPr/>
            </a:lvl6pPr>
            <a:lvl7pPr marL="3200400" lvl="6" indent="-342900" algn="l">
              <a:lnSpc>
                <a:spcPct val="90000"/>
              </a:lnSpc>
              <a:spcBef>
                <a:spcPts val="406"/>
              </a:spcBef>
              <a:spcAft>
                <a:spcPts val="0"/>
              </a:spcAft>
              <a:buClr>
                <a:schemeClr val="dk1"/>
              </a:buClr>
              <a:buSzPts val="1800"/>
              <a:buChar char="•"/>
              <a:defRPr/>
            </a:lvl7pPr>
            <a:lvl8pPr marL="3657600" lvl="7" indent="-342900" algn="l">
              <a:lnSpc>
                <a:spcPct val="90000"/>
              </a:lnSpc>
              <a:spcBef>
                <a:spcPts val="406"/>
              </a:spcBef>
              <a:spcAft>
                <a:spcPts val="0"/>
              </a:spcAft>
              <a:buClr>
                <a:schemeClr val="dk1"/>
              </a:buClr>
              <a:buSzPts val="1800"/>
              <a:buChar char="•"/>
              <a:defRPr/>
            </a:lvl8pPr>
            <a:lvl9pPr marL="4114800" lvl="8" indent="-342900" algn="l">
              <a:lnSpc>
                <a:spcPct val="90000"/>
              </a:lnSpc>
              <a:spcBef>
                <a:spcPts val="406"/>
              </a:spcBef>
              <a:spcAft>
                <a:spcPts val="0"/>
              </a:spcAft>
              <a:buClr>
                <a:schemeClr val="dk1"/>
              </a:buClr>
              <a:buSzPts val="1800"/>
              <a:buChar char="•"/>
              <a:defRPr/>
            </a:lvl9pPr>
          </a:lstStyle>
          <a:p>
            <a:endParaRPr/>
          </a:p>
        </p:txBody>
      </p:sp>
      <p:sp>
        <p:nvSpPr>
          <p:cNvPr id="42" name="Google Shape;42;p6"/>
          <p:cNvSpPr txBox="1">
            <a:spLocks noGrp="1"/>
          </p:cNvSpPr>
          <p:nvPr>
            <p:ph type="sldNum" idx="12"/>
          </p:nvPr>
        </p:nvSpPr>
        <p:spPr>
          <a:xfrm>
            <a:off x="438150" y="6480175"/>
            <a:ext cx="439737" cy="17938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1pPr>
            <a:lvl2pPr marL="0" marR="0" lvl="1"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2pPr>
            <a:lvl3pPr marL="0" marR="0" lvl="2"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3pPr>
            <a:lvl4pPr marL="0" marR="0" lvl="3"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4pPr>
            <a:lvl5pPr marL="0" marR="0" lvl="4"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5pPr>
            <a:lvl6pPr marL="0" marR="0" lvl="5"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6pPr>
            <a:lvl7pPr marL="0" marR="0" lvl="6"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7pPr>
            <a:lvl8pPr marL="0" marR="0" lvl="7"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8pPr>
            <a:lvl9pPr marL="0" marR="0" lvl="8" indent="0" algn="l">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
        <p:cNvGrpSpPr/>
        <p:nvPr/>
      </p:nvGrpSpPr>
      <p:grpSpPr>
        <a:xfrm>
          <a:off x="0" y="0"/>
          <a:ext cx="0" cy="0"/>
          <a:chOff x="0" y="0"/>
          <a:chExt cx="0" cy="0"/>
        </a:xfrm>
      </p:grpSpPr>
      <p:pic>
        <p:nvPicPr>
          <p:cNvPr id="10" name="Google Shape;10;p1"/>
          <p:cNvPicPr preferRelativeResize="0"/>
          <p:nvPr/>
        </p:nvPicPr>
        <p:blipFill rotWithShape="1">
          <a:blip r:embed="rId4">
            <a:alphaModFix/>
          </a:blip>
          <a:srcRect/>
          <a:stretch/>
        </p:blipFill>
        <p:spPr>
          <a:xfrm>
            <a:off x="565150" y="1727200"/>
            <a:ext cx="3151187" cy="844550"/>
          </a:xfrm>
          <a:prstGeom prst="rect">
            <a:avLst/>
          </a:prstGeom>
          <a:noFill/>
          <a:ln>
            <a:noFill/>
          </a:ln>
        </p:spPr>
      </p:pic>
      <p:pic>
        <p:nvPicPr>
          <p:cNvPr id="11" name="Google Shape;11;p1"/>
          <p:cNvPicPr preferRelativeResize="0"/>
          <p:nvPr/>
        </p:nvPicPr>
        <p:blipFill rotWithShape="1">
          <a:blip r:embed="rId5">
            <a:alphaModFix/>
          </a:blip>
          <a:srcRect/>
          <a:stretch/>
        </p:blipFill>
        <p:spPr>
          <a:xfrm>
            <a:off x="1122362" y="2609850"/>
            <a:ext cx="2738437" cy="438150"/>
          </a:xfrm>
          <a:prstGeom prst="rect">
            <a:avLst/>
          </a:prstGeom>
          <a:noFill/>
          <a:ln>
            <a:noFill/>
          </a:ln>
        </p:spPr>
      </p:pic>
      <p:pic>
        <p:nvPicPr>
          <p:cNvPr id="12" name="Google Shape;12;p1"/>
          <p:cNvPicPr preferRelativeResize="0"/>
          <p:nvPr/>
        </p:nvPicPr>
        <p:blipFill rotWithShape="1">
          <a:blip r:embed="rId6">
            <a:alphaModFix/>
          </a:blip>
          <a:srcRect/>
          <a:stretch/>
        </p:blipFill>
        <p:spPr>
          <a:xfrm>
            <a:off x="4044950" y="1860550"/>
            <a:ext cx="4040187" cy="1133475"/>
          </a:xfrm>
          <a:prstGeom prst="rect">
            <a:avLst/>
          </a:prstGeom>
          <a:noFill/>
          <a:ln>
            <a:noFill/>
          </a:ln>
        </p:spPr>
      </p:pic>
      <p:cxnSp>
        <p:nvCxnSpPr>
          <p:cNvPr id="13" name="Google Shape;13;p1"/>
          <p:cNvCxnSpPr/>
          <p:nvPr/>
        </p:nvCxnSpPr>
        <p:spPr>
          <a:xfrm>
            <a:off x="3959225" y="1681162"/>
            <a:ext cx="0" cy="1236662"/>
          </a:xfrm>
          <a:prstGeom prst="straightConnector1">
            <a:avLst/>
          </a:prstGeom>
          <a:noFill/>
          <a:ln w="38100" cap="flat" cmpd="sng">
            <a:solidFill>
              <a:schemeClr val="lt1"/>
            </a:solidFill>
            <a:prstDash val="solid"/>
            <a:miter lim="800000"/>
            <a:headEnd type="none" w="med" len="med"/>
            <a:tailEnd type="none" w="med" len="med"/>
          </a:ln>
        </p:spPr>
      </p:cxnSp>
      <p:sp>
        <p:nvSpPr>
          <p:cNvPr id="14" name="Google Shape;14;p1"/>
          <p:cNvSpPr txBox="1"/>
          <p:nvPr/>
        </p:nvSpPr>
        <p:spPr>
          <a:xfrm>
            <a:off x="3944937" y="2898775"/>
            <a:ext cx="5953125" cy="1973262"/>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Times New Roman"/>
              <a:ea typeface="Times New Roman"/>
              <a:cs typeface="Times New Roman"/>
              <a:sym typeface="Times New Roman"/>
            </a:endParaRPr>
          </a:p>
        </p:txBody>
      </p:sp>
      <p:cxnSp>
        <p:nvCxnSpPr>
          <p:cNvPr id="15" name="Google Shape;15;p1"/>
          <p:cNvCxnSpPr/>
          <p:nvPr/>
        </p:nvCxnSpPr>
        <p:spPr>
          <a:xfrm>
            <a:off x="4051300" y="3998912"/>
            <a:ext cx="5735637" cy="0"/>
          </a:xfrm>
          <a:prstGeom prst="straightConnector1">
            <a:avLst/>
          </a:prstGeom>
          <a:noFill/>
          <a:ln w="9525" cap="flat" cmpd="sng">
            <a:solidFill>
              <a:srgbClr val="F39200"/>
            </a:solidFill>
            <a:prstDash val="solid"/>
            <a:miter lim="800000"/>
            <a:headEnd type="none" w="med" len="med"/>
            <a:tailEnd type="none" w="med" len="med"/>
          </a:ln>
        </p:spPr>
      </p:cxnSp>
      <p:sp>
        <p:nvSpPr>
          <p:cNvPr id="16" name="Google Shape;16;p1"/>
          <p:cNvSpPr txBox="1">
            <a:spLocks noGrp="1"/>
          </p:cNvSpPr>
          <p:nvPr>
            <p:ph type="dt" idx="10"/>
          </p:nvPr>
        </p:nvSpPr>
        <p:spPr>
          <a:xfrm>
            <a:off x="438150" y="6480175"/>
            <a:ext cx="1023937" cy="179387"/>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SzPts val="1400"/>
              <a:buNone/>
              <a:defRPr sz="700" b="0" i="0" u="none">
                <a:solidFill>
                  <a:schemeClr val="lt1"/>
                </a:solidFill>
                <a:latin typeface="Trebuchet MS"/>
                <a:ea typeface="Trebuchet MS"/>
                <a:cs typeface="Trebuchet MS"/>
                <a:sym typeface="Trebuchet MS"/>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1"/>
        <p:cNvGrpSpPr/>
        <p:nvPr/>
      </p:nvGrpSpPr>
      <p:grpSpPr>
        <a:xfrm>
          <a:off x="0" y="0"/>
          <a:ext cx="0" cy="0"/>
          <a:chOff x="0" y="0"/>
          <a:chExt cx="0" cy="0"/>
        </a:xfrm>
      </p:grpSpPr>
      <p:pic>
        <p:nvPicPr>
          <p:cNvPr id="22" name="Google Shape;22;p3"/>
          <p:cNvPicPr preferRelativeResize="0"/>
          <p:nvPr/>
        </p:nvPicPr>
        <p:blipFill rotWithShape="1">
          <a:blip r:embed="rId4">
            <a:alphaModFix/>
          </a:blip>
          <a:srcRect/>
          <a:stretch/>
        </p:blipFill>
        <p:spPr>
          <a:xfrm>
            <a:off x="8610600" y="6397625"/>
            <a:ext cx="1169987" cy="314325"/>
          </a:xfrm>
          <a:prstGeom prst="rect">
            <a:avLst/>
          </a:prstGeom>
          <a:noFill/>
          <a:ln>
            <a:noFill/>
          </a:ln>
        </p:spPr>
      </p:pic>
      <p:cxnSp>
        <p:nvCxnSpPr>
          <p:cNvPr id="23" name="Google Shape;23;p3"/>
          <p:cNvCxnSpPr/>
          <p:nvPr/>
        </p:nvCxnSpPr>
        <p:spPr>
          <a:xfrm>
            <a:off x="438150" y="1079500"/>
            <a:ext cx="7602537"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24" name="Google Shape;24;p3"/>
          <p:cNvCxnSpPr/>
          <p:nvPr/>
        </p:nvCxnSpPr>
        <p:spPr>
          <a:xfrm>
            <a:off x="438150" y="1079500"/>
            <a:ext cx="7602537" cy="0"/>
          </a:xfrm>
          <a:prstGeom prst="straightConnector1">
            <a:avLst/>
          </a:prstGeom>
          <a:noFill/>
          <a:ln w="19050" cap="flat" cmpd="sng">
            <a:solidFill>
              <a:schemeClr val="accent2"/>
            </a:solidFill>
            <a:prstDash val="solid"/>
            <a:miter lim="800000"/>
            <a:headEnd type="none" w="med" len="med"/>
            <a:tailEnd type="none" w="med" len="med"/>
          </a:ln>
        </p:spPr>
      </p:cxnSp>
      <p:sp>
        <p:nvSpPr>
          <p:cNvPr id="25" name="Google Shape;25;p3"/>
          <p:cNvSpPr txBox="1">
            <a:spLocks noGrp="1"/>
          </p:cNvSpPr>
          <p:nvPr>
            <p:ph type="title"/>
          </p:nvPr>
        </p:nvSpPr>
        <p:spPr>
          <a:xfrm>
            <a:off x="438150" y="360362"/>
            <a:ext cx="7602537" cy="719137"/>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1pPr>
            <a:lvl2pPr marR="0" lvl="1"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2pPr>
            <a:lvl3pPr marR="0" lvl="2"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3pPr>
            <a:lvl4pPr marR="0" lvl="3"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4pPr>
            <a:lvl5pPr marR="0" lvl="4"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5pPr>
            <a:lvl6pPr marR="0" lvl="5"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6pPr>
            <a:lvl7pPr marR="0" lvl="6"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7pPr>
            <a:lvl8pPr marR="0" lvl="7"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8pPr>
            <a:lvl9pPr marR="0" lvl="8"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9pPr>
          </a:lstStyle>
          <a:p>
            <a:endParaRPr/>
          </a:p>
        </p:txBody>
      </p:sp>
      <p:sp>
        <p:nvSpPr>
          <p:cNvPr id="26" name="Google Shape;26;p3"/>
          <p:cNvSpPr txBox="1">
            <a:spLocks noGrp="1"/>
          </p:cNvSpPr>
          <p:nvPr>
            <p:ph type="body" idx="1"/>
          </p:nvPr>
        </p:nvSpPr>
        <p:spPr>
          <a:xfrm>
            <a:off x="438150" y="1260475"/>
            <a:ext cx="7602537" cy="5040312"/>
          </a:xfrm>
          <a:prstGeom prst="rect">
            <a:avLst/>
          </a:prstGeom>
          <a:noFill/>
          <a:ln>
            <a:noFill/>
          </a:ln>
        </p:spPr>
        <p:txBody>
          <a:bodyPr spcFirstLastPara="1" wrap="square" lIns="0" tIns="0" rIns="0" bIns="0" anchor="t" anchorCtr="0">
            <a:noAutofit/>
          </a:bodyPr>
          <a:lstStyle>
            <a:lvl1pPr marL="457200" marR="0" lvl="0" indent="-298450" algn="l" rtl="0">
              <a:lnSpc>
                <a:spcPct val="90000"/>
              </a:lnSpc>
              <a:spcBef>
                <a:spcPts val="813"/>
              </a:spcBef>
              <a:spcAft>
                <a:spcPts val="0"/>
              </a:spcAft>
              <a:buClr>
                <a:schemeClr val="accent2"/>
              </a:buClr>
              <a:buSzPts val="1100"/>
              <a:buFont typeface="Noto Sans Symbols"/>
              <a:buChar char="▶"/>
              <a:defRPr sz="1100" b="1" i="0" u="none" strike="noStrike" cap="none">
                <a:solidFill>
                  <a:srgbClr val="404040"/>
                </a:solidFill>
                <a:latin typeface="Trebuchet MS"/>
                <a:ea typeface="Trebuchet MS"/>
                <a:cs typeface="Trebuchet MS"/>
                <a:sym typeface="Trebuchet MS"/>
              </a:defRPr>
            </a:lvl1pPr>
            <a:lvl2pPr marL="914400" marR="0" lvl="1" indent="-297180" algn="l" rtl="0">
              <a:lnSpc>
                <a:spcPct val="90000"/>
              </a:lnSpc>
              <a:spcBef>
                <a:spcPts val="400"/>
              </a:spcBef>
              <a:spcAft>
                <a:spcPts val="0"/>
              </a:spcAft>
              <a:buClr>
                <a:srgbClr val="F39200"/>
              </a:buClr>
              <a:buSzPts val="1080"/>
              <a:buFont typeface="Trebuchet MS"/>
              <a:buChar char="●"/>
              <a:defRPr sz="900" b="1" i="0" u="none" strike="noStrike" cap="none">
                <a:solidFill>
                  <a:srgbClr val="404040"/>
                </a:solidFill>
                <a:latin typeface="Century Gothic"/>
                <a:ea typeface="Century Gothic"/>
                <a:cs typeface="Century Gothic"/>
                <a:sym typeface="Century Gothic"/>
              </a:defRPr>
            </a:lvl2pPr>
            <a:lvl3pPr marL="1371600" marR="0" lvl="2" indent="-279400" algn="l" rtl="0">
              <a:lnSpc>
                <a:spcPct val="90000"/>
              </a:lnSpc>
              <a:spcBef>
                <a:spcPts val="400"/>
              </a:spcBef>
              <a:spcAft>
                <a:spcPts val="0"/>
              </a:spcAft>
              <a:buClr>
                <a:schemeClr val="accent2"/>
              </a:buClr>
              <a:buSzPts val="800"/>
              <a:buFont typeface="Courier New"/>
              <a:buChar char="o"/>
              <a:defRPr sz="800" b="1" i="0" u="none" strike="noStrike" cap="none">
                <a:solidFill>
                  <a:srgbClr val="404040"/>
                </a:solidFill>
                <a:latin typeface="Century Gothic"/>
                <a:ea typeface="Century Gothic"/>
                <a:cs typeface="Century Gothic"/>
                <a:sym typeface="Century Gothic"/>
              </a:defRPr>
            </a:lvl3pPr>
            <a:lvl4pPr marL="1828800" marR="0" lvl="3" indent="-279400" algn="l" rtl="0">
              <a:lnSpc>
                <a:spcPct val="90000"/>
              </a:lnSpc>
              <a:spcBef>
                <a:spcPts val="400"/>
              </a:spcBef>
              <a:spcAft>
                <a:spcPts val="0"/>
              </a:spcAft>
              <a:buClr>
                <a:srgbClr val="F9B233"/>
              </a:buClr>
              <a:buSzPts val="800"/>
              <a:buFont typeface="Arial"/>
              <a:buChar char="•"/>
              <a:defRPr sz="800" b="0" i="0" u="none" strike="noStrike" cap="none">
                <a:solidFill>
                  <a:srgbClr val="404040"/>
                </a:solidFill>
                <a:latin typeface="Century Gothic"/>
                <a:ea typeface="Century Gothic"/>
                <a:cs typeface="Century Gothic"/>
                <a:sym typeface="Century Gothic"/>
              </a:defRPr>
            </a:lvl4pPr>
            <a:lvl5pPr marL="2286000" marR="0" lvl="4" indent="-279400" algn="l" rtl="0">
              <a:lnSpc>
                <a:spcPct val="90000"/>
              </a:lnSpc>
              <a:spcBef>
                <a:spcPts val="400"/>
              </a:spcBef>
              <a:spcAft>
                <a:spcPts val="0"/>
              </a:spcAft>
              <a:buClr>
                <a:srgbClr val="6F6050"/>
              </a:buClr>
              <a:buSzPts val="800"/>
              <a:buFont typeface="Arial"/>
              <a:buChar char="•"/>
              <a:defRPr sz="800" b="0" i="0" u="none" strike="noStrike" cap="none">
                <a:solidFill>
                  <a:srgbClr val="7F7F7F"/>
                </a:solidFill>
                <a:latin typeface="Century Gothic"/>
                <a:ea typeface="Century Gothic"/>
                <a:cs typeface="Century Gothic"/>
                <a:sym typeface="Century Gothic"/>
              </a:defRPr>
            </a:lvl5pPr>
            <a:lvl6pPr marL="2743200" marR="0" lvl="5" indent="-321436" algn="l" rtl="0">
              <a:lnSpc>
                <a:spcPct val="90000"/>
              </a:lnSpc>
              <a:spcBef>
                <a:spcPts val="406"/>
              </a:spcBef>
              <a:spcAft>
                <a:spcPts val="0"/>
              </a:spcAft>
              <a:buClr>
                <a:schemeClr val="dk1"/>
              </a:buClr>
              <a:buSzPts val="1462"/>
              <a:buFont typeface="Arial"/>
              <a:buChar char="•"/>
              <a:defRPr sz="1462" b="0" i="0" u="none" strike="noStrike" cap="none">
                <a:solidFill>
                  <a:schemeClr val="dk1"/>
                </a:solidFill>
                <a:latin typeface="Calibri"/>
                <a:ea typeface="Calibri"/>
                <a:cs typeface="Calibri"/>
                <a:sym typeface="Calibri"/>
              </a:defRPr>
            </a:lvl6pPr>
            <a:lvl7pPr marL="3200400" marR="0" lvl="6" indent="-321436" algn="l" rtl="0">
              <a:lnSpc>
                <a:spcPct val="90000"/>
              </a:lnSpc>
              <a:spcBef>
                <a:spcPts val="406"/>
              </a:spcBef>
              <a:spcAft>
                <a:spcPts val="0"/>
              </a:spcAft>
              <a:buClr>
                <a:schemeClr val="dk1"/>
              </a:buClr>
              <a:buSzPts val="1462"/>
              <a:buFont typeface="Arial"/>
              <a:buChar char="•"/>
              <a:defRPr sz="1462" b="0" i="0" u="none" strike="noStrike" cap="none">
                <a:solidFill>
                  <a:schemeClr val="dk1"/>
                </a:solidFill>
                <a:latin typeface="Calibri"/>
                <a:ea typeface="Calibri"/>
                <a:cs typeface="Calibri"/>
                <a:sym typeface="Calibri"/>
              </a:defRPr>
            </a:lvl7pPr>
            <a:lvl8pPr marL="3657600" marR="0" lvl="7" indent="-321436" algn="l" rtl="0">
              <a:lnSpc>
                <a:spcPct val="90000"/>
              </a:lnSpc>
              <a:spcBef>
                <a:spcPts val="406"/>
              </a:spcBef>
              <a:spcAft>
                <a:spcPts val="0"/>
              </a:spcAft>
              <a:buClr>
                <a:schemeClr val="dk1"/>
              </a:buClr>
              <a:buSzPts val="1462"/>
              <a:buFont typeface="Arial"/>
              <a:buChar char="•"/>
              <a:defRPr sz="1462" b="0" i="0" u="none" strike="noStrike" cap="none">
                <a:solidFill>
                  <a:schemeClr val="dk1"/>
                </a:solidFill>
                <a:latin typeface="Calibri"/>
                <a:ea typeface="Calibri"/>
                <a:cs typeface="Calibri"/>
                <a:sym typeface="Calibri"/>
              </a:defRPr>
            </a:lvl8pPr>
            <a:lvl9pPr marL="4114800" marR="0" lvl="8" indent="-321436" algn="l" rtl="0">
              <a:lnSpc>
                <a:spcPct val="90000"/>
              </a:lnSpc>
              <a:spcBef>
                <a:spcPts val="406"/>
              </a:spcBef>
              <a:spcAft>
                <a:spcPts val="0"/>
              </a:spcAft>
              <a:buClr>
                <a:schemeClr val="dk1"/>
              </a:buClr>
              <a:buSzPts val="1462"/>
              <a:buFont typeface="Arial"/>
              <a:buChar char="•"/>
              <a:defRPr sz="1462" b="0" i="0" u="none" strike="noStrike" cap="none">
                <a:solidFill>
                  <a:schemeClr val="dk1"/>
                </a:solidFill>
                <a:latin typeface="Calibri"/>
                <a:ea typeface="Calibri"/>
                <a:cs typeface="Calibri"/>
                <a:sym typeface="Calibri"/>
              </a:defRPr>
            </a:lvl9pPr>
          </a:lstStyle>
          <a:p>
            <a:endParaRPr/>
          </a:p>
        </p:txBody>
      </p:sp>
      <p:sp>
        <p:nvSpPr>
          <p:cNvPr id="27" name="Google Shape;27;p3"/>
          <p:cNvSpPr txBox="1">
            <a:spLocks noGrp="1"/>
          </p:cNvSpPr>
          <p:nvPr>
            <p:ph type="sldNum" idx="12"/>
          </p:nvPr>
        </p:nvSpPr>
        <p:spPr>
          <a:xfrm>
            <a:off x="438150" y="6480175"/>
            <a:ext cx="439737" cy="17938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
        <p:cNvGrpSpPr/>
        <p:nvPr/>
      </p:nvGrpSpPr>
      <p:grpSpPr>
        <a:xfrm>
          <a:off x="0" y="0"/>
          <a:ext cx="0" cy="0"/>
          <a:chOff x="0" y="0"/>
          <a:chExt cx="0" cy="0"/>
        </a:xfrm>
      </p:grpSpPr>
      <p:pic>
        <p:nvPicPr>
          <p:cNvPr id="33" name="Google Shape;33;p5"/>
          <p:cNvPicPr preferRelativeResize="0"/>
          <p:nvPr/>
        </p:nvPicPr>
        <p:blipFill rotWithShape="1">
          <a:blip r:embed="rId4">
            <a:alphaModFix/>
          </a:blip>
          <a:srcRect/>
          <a:stretch/>
        </p:blipFill>
        <p:spPr>
          <a:xfrm>
            <a:off x="8610600" y="6397625"/>
            <a:ext cx="1169987" cy="314325"/>
          </a:xfrm>
          <a:prstGeom prst="rect">
            <a:avLst/>
          </a:prstGeom>
          <a:noFill/>
          <a:ln>
            <a:noFill/>
          </a:ln>
        </p:spPr>
      </p:pic>
      <p:cxnSp>
        <p:nvCxnSpPr>
          <p:cNvPr id="34" name="Google Shape;34;p5"/>
          <p:cNvCxnSpPr/>
          <p:nvPr/>
        </p:nvCxnSpPr>
        <p:spPr>
          <a:xfrm>
            <a:off x="438150" y="1079500"/>
            <a:ext cx="7602537" cy="0"/>
          </a:xfrm>
          <a:prstGeom prst="straightConnector1">
            <a:avLst/>
          </a:prstGeom>
          <a:noFill/>
          <a:ln w="19050" cap="flat" cmpd="sng">
            <a:solidFill>
              <a:schemeClr val="accent2"/>
            </a:solidFill>
            <a:prstDash val="solid"/>
            <a:miter lim="800000"/>
            <a:headEnd type="none" w="med" len="med"/>
            <a:tailEnd type="none" w="med" len="med"/>
          </a:ln>
        </p:spPr>
      </p:cxnSp>
      <p:cxnSp>
        <p:nvCxnSpPr>
          <p:cNvPr id="35" name="Google Shape;35;p5"/>
          <p:cNvCxnSpPr/>
          <p:nvPr/>
        </p:nvCxnSpPr>
        <p:spPr>
          <a:xfrm>
            <a:off x="438150" y="1079500"/>
            <a:ext cx="7602537" cy="0"/>
          </a:xfrm>
          <a:prstGeom prst="straightConnector1">
            <a:avLst/>
          </a:prstGeom>
          <a:noFill/>
          <a:ln w="19050" cap="flat" cmpd="sng">
            <a:solidFill>
              <a:schemeClr val="accent2"/>
            </a:solidFill>
            <a:prstDash val="solid"/>
            <a:miter lim="800000"/>
            <a:headEnd type="none" w="med" len="med"/>
            <a:tailEnd type="none" w="med" len="med"/>
          </a:ln>
        </p:spPr>
      </p:cxnSp>
      <p:sp>
        <p:nvSpPr>
          <p:cNvPr id="36" name="Google Shape;36;p5"/>
          <p:cNvSpPr txBox="1">
            <a:spLocks noGrp="1"/>
          </p:cNvSpPr>
          <p:nvPr>
            <p:ph type="title"/>
          </p:nvPr>
        </p:nvSpPr>
        <p:spPr>
          <a:xfrm>
            <a:off x="438150" y="360362"/>
            <a:ext cx="7602537" cy="719137"/>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1pPr>
            <a:lvl2pPr marR="0" lvl="1"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2pPr>
            <a:lvl3pPr marR="0" lvl="2"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3pPr>
            <a:lvl4pPr marR="0" lvl="3"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4pPr>
            <a:lvl5pPr marR="0" lvl="4"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5pPr>
            <a:lvl6pPr marR="0" lvl="5"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6pPr>
            <a:lvl7pPr marR="0" lvl="6"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7pPr>
            <a:lvl8pPr marR="0" lvl="7"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8pPr>
            <a:lvl9pPr marR="0" lvl="8" algn="l" rtl="0">
              <a:lnSpc>
                <a:spcPct val="90000"/>
              </a:lnSpc>
              <a:spcBef>
                <a:spcPts val="0"/>
              </a:spcBef>
              <a:spcAft>
                <a:spcPts val="0"/>
              </a:spcAft>
              <a:buSzPts val="1400"/>
              <a:buNone/>
              <a:defRPr sz="2200" b="1" i="0" u="none" strike="noStrike" cap="none">
                <a:solidFill>
                  <a:srgbClr val="404040"/>
                </a:solidFill>
                <a:latin typeface="Trebuchet MS"/>
                <a:ea typeface="Trebuchet MS"/>
                <a:cs typeface="Trebuchet MS"/>
                <a:sym typeface="Trebuchet MS"/>
              </a:defRPr>
            </a:lvl9pPr>
          </a:lstStyle>
          <a:p>
            <a:endParaRPr/>
          </a:p>
        </p:txBody>
      </p:sp>
      <p:sp>
        <p:nvSpPr>
          <p:cNvPr id="37" name="Google Shape;37;p5"/>
          <p:cNvSpPr txBox="1">
            <a:spLocks noGrp="1"/>
          </p:cNvSpPr>
          <p:nvPr>
            <p:ph type="body" idx="1"/>
          </p:nvPr>
        </p:nvSpPr>
        <p:spPr>
          <a:xfrm>
            <a:off x="438150" y="1260475"/>
            <a:ext cx="7602537" cy="5040312"/>
          </a:xfrm>
          <a:prstGeom prst="rect">
            <a:avLst/>
          </a:prstGeom>
          <a:noFill/>
          <a:ln>
            <a:noFill/>
          </a:ln>
        </p:spPr>
        <p:txBody>
          <a:bodyPr spcFirstLastPara="1" wrap="square" lIns="0" tIns="0" rIns="0" bIns="0" anchor="t" anchorCtr="0">
            <a:noAutofit/>
          </a:bodyPr>
          <a:lstStyle>
            <a:lvl1pPr marL="457200" marR="0" lvl="0" indent="-298450" algn="l" rtl="0">
              <a:lnSpc>
                <a:spcPct val="90000"/>
              </a:lnSpc>
              <a:spcBef>
                <a:spcPts val="813"/>
              </a:spcBef>
              <a:spcAft>
                <a:spcPts val="0"/>
              </a:spcAft>
              <a:buClr>
                <a:schemeClr val="accent2"/>
              </a:buClr>
              <a:buSzPts val="1100"/>
              <a:buFont typeface="Noto Sans Symbols"/>
              <a:buChar char="▶"/>
              <a:defRPr sz="1100" b="1" i="0" u="none" strike="noStrike" cap="none">
                <a:solidFill>
                  <a:srgbClr val="404040"/>
                </a:solidFill>
                <a:latin typeface="Trebuchet MS"/>
                <a:ea typeface="Trebuchet MS"/>
                <a:cs typeface="Trebuchet MS"/>
                <a:sym typeface="Trebuchet MS"/>
              </a:defRPr>
            </a:lvl1pPr>
            <a:lvl2pPr marL="914400" marR="0" lvl="1" indent="-285750" algn="l" rtl="0">
              <a:lnSpc>
                <a:spcPct val="90000"/>
              </a:lnSpc>
              <a:spcBef>
                <a:spcPts val="400"/>
              </a:spcBef>
              <a:spcAft>
                <a:spcPts val="0"/>
              </a:spcAft>
              <a:buClr>
                <a:srgbClr val="F39200"/>
              </a:buClr>
              <a:buSzPts val="900"/>
              <a:buFont typeface="Century Gothic"/>
              <a:buChar char="●"/>
              <a:defRPr sz="900" b="1" i="0" u="none" strike="noStrike" cap="none">
                <a:solidFill>
                  <a:srgbClr val="404040"/>
                </a:solidFill>
                <a:latin typeface="Century Gothic"/>
                <a:ea typeface="Century Gothic"/>
                <a:cs typeface="Century Gothic"/>
                <a:sym typeface="Century Gothic"/>
              </a:defRPr>
            </a:lvl2pPr>
            <a:lvl3pPr marL="1371600" marR="0" lvl="2" indent="-279400" algn="l" rtl="0">
              <a:lnSpc>
                <a:spcPct val="90000"/>
              </a:lnSpc>
              <a:spcBef>
                <a:spcPts val="400"/>
              </a:spcBef>
              <a:spcAft>
                <a:spcPts val="0"/>
              </a:spcAft>
              <a:buClr>
                <a:schemeClr val="accent2"/>
              </a:buClr>
              <a:buSzPts val="800"/>
              <a:buFont typeface="Courier New"/>
              <a:buChar char="o"/>
              <a:defRPr sz="800" b="1" i="0" u="none" strike="noStrike" cap="none">
                <a:solidFill>
                  <a:srgbClr val="404040"/>
                </a:solidFill>
                <a:latin typeface="Century Gothic"/>
                <a:ea typeface="Century Gothic"/>
                <a:cs typeface="Century Gothic"/>
                <a:sym typeface="Century Gothic"/>
              </a:defRPr>
            </a:lvl3pPr>
            <a:lvl4pPr marL="1828800" marR="0" lvl="3" indent="-279400" algn="l" rtl="0">
              <a:lnSpc>
                <a:spcPct val="90000"/>
              </a:lnSpc>
              <a:spcBef>
                <a:spcPts val="400"/>
              </a:spcBef>
              <a:spcAft>
                <a:spcPts val="0"/>
              </a:spcAft>
              <a:buClr>
                <a:srgbClr val="F9B233"/>
              </a:buClr>
              <a:buSzPts val="800"/>
              <a:buFont typeface="Arial"/>
              <a:buChar char="•"/>
              <a:defRPr sz="800" b="0" i="0" u="none" strike="noStrike" cap="none">
                <a:solidFill>
                  <a:srgbClr val="404040"/>
                </a:solidFill>
                <a:latin typeface="Century Gothic"/>
                <a:ea typeface="Century Gothic"/>
                <a:cs typeface="Century Gothic"/>
                <a:sym typeface="Century Gothic"/>
              </a:defRPr>
            </a:lvl4pPr>
            <a:lvl5pPr marL="2286000" marR="0" lvl="4" indent="-279400" algn="l" rtl="0">
              <a:lnSpc>
                <a:spcPct val="90000"/>
              </a:lnSpc>
              <a:spcBef>
                <a:spcPts val="400"/>
              </a:spcBef>
              <a:spcAft>
                <a:spcPts val="0"/>
              </a:spcAft>
              <a:buClr>
                <a:srgbClr val="6F6050"/>
              </a:buClr>
              <a:buSzPts val="800"/>
              <a:buFont typeface="Arial"/>
              <a:buChar char="•"/>
              <a:defRPr sz="800" b="0" i="0" u="none" strike="noStrike" cap="none">
                <a:solidFill>
                  <a:srgbClr val="7F7F7F"/>
                </a:solidFill>
                <a:latin typeface="Century Gothic"/>
                <a:ea typeface="Century Gothic"/>
                <a:cs typeface="Century Gothic"/>
                <a:sym typeface="Century Gothic"/>
              </a:defRPr>
            </a:lvl5pPr>
            <a:lvl6pPr marL="2743200" marR="0" lvl="5" indent="-321436" algn="l" rtl="0">
              <a:lnSpc>
                <a:spcPct val="90000"/>
              </a:lnSpc>
              <a:spcBef>
                <a:spcPts val="406"/>
              </a:spcBef>
              <a:spcAft>
                <a:spcPts val="0"/>
              </a:spcAft>
              <a:buClr>
                <a:schemeClr val="dk1"/>
              </a:buClr>
              <a:buSzPts val="1462"/>
              <a:buFont typeface="Arial"/>
              <a:buChar char="•"/>
              <a:defRPr sz="1462" b="0" i="0" u="none" strike="noStrike" cap="none">
                <a:solidFill>
                  <a:schemeClr val="dk1"/>
                </a:solidFill>
                <a:latin typeface="Calibri"/>
                <a:ea typeface="Calibri"/>
                <a:cs typeface="Calibri"/>
                <a:sym typeface="Calibri"/>
              </a:defRPr>
            </a:lvl6pPr>
            <a:lvl7pPr marL="3200400" marR="0" lvl="6" indent="-321436" algn="l" rtl="0">
              <a:lnSpc>
                <a:spcPct val="90000"/>
              </a:lnSpc>
              <a:spcBef>
                <a:spcPts val="406"/>
              </a:spcBef>
              <a:spcAft>
                <a:spcPts val="0"/>
              </a:spcAft>
              <a:buClr>
                <a:schemeClr val="dk1"/>
              </a:buClr>
              <a:buSzPts val="1462"/>
              <a:buFont typeface="Arial"/>
              <a:buChar char="•"/>
              <a:defRPr sz="1462" b="0" i="0" u="none" strike="noStrike" cap="none">
                <a:solidFill>
                  <a:schemeClr val="dk1"/>
                </a:solidFill>
                <a:latin typeface="Calibri"/>
                <a:ea typeface="Calibri"/>
                <a:cs typeface="Calibri"/>
                <a:sym typeface="Calibri"/>
              </a:defRPr>
            </a:lvl7pPr>
            <a:lvl8pPr marL="3657600" marR="0" lvl="7" indent="-321436" algn="l" rtl="0">
              <a:lnSpc>
                <a:spcPct val="90000"/>
              </a:lnSpc>
              <a:spcBef>
                <a:spcPts val="406"/>
              </a:spcBef>
              <a:spcAft>
                <a:spcPts val="0"/>
              </a:spcAft>
              <a:buClr>
                <a:schemeClr val="dk1"/>
              </a:buClr>
              <a:buSzPts val="1462"/>
              <a:buFont typeface="Arial"/>
              <a:buChar char="•"/>
              <a:defRPr sz="1462" b="0" i="0" u="none" strike="noStrike" cap="none">
                <a:solidFill>
                  <a:schemeClr val="dk1"/>
                </a:solidFill>
                <a:latin typeface="Calibri"/>
                <a:ea typeface="Calibri"/>
                <a:cs typeface="Calibri"/>
                <a:sym typeface="Calibri"/>
              </a:defRPr>
            </a:lvl8pPr>
            <a:lvl9pPr marL="4114800" marR="0" lvl="8" indent="-321436" algn="l" rtl="0">
              <a:lnSpc>
                <a:spcPct val="90000"/>
              </a:lnSpc>
              <a:spcBef>
                <a:spcPts val="406"/>
              </a:spcBef>
              <a:spcAft>
                <a:spcPts val="0"/>
              </a:spcAft>
              <a:buClr>
                <a:schemeClr val="dk1"/>
              </a:buClr>
              <a:buSzPts val="1462"/>
              <a:buFont typeface="Arial"/>
              <a:buChar char="•"/>
              <a:defRPr sz="1462"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sldNum" idx="12"/>
          </p:nvPr>
        </p:nvSpPr>
        <p:spPr>
          <a:xfrm>
            <a:off x="438150" y="6480175"/>
            <a:ext cx="439737" cy="17938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1pPr>
            <a:lvl2pPr marL="0" marR="0" lvl="1"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2pPr>
            <a:lvl3pPr marL="0" marR="0" lvl="2"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3pPr>
            <a:lvl4pPr marL="0" marR="0" lvl="3"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4pPr>
            <a:lvl5pPr marL="0" marR="0" lvl="4"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5pPr>
            <a:lvl6pPr marL="0" marR="0" lvl="5"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6pPr>
            <a:lvl7pPr marL="0" marR="0" lvl="6"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7pPr>
            <a:lvl8pPr marL="0" marR="0" lvl="7"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8pPr>
            <a:lvl9pPr marL="0" marR="0" lvl="8" indent="0" algn="l" rtl="0">
              <a:lnSpc>
                <a:spcPct val="100000"/>
              </a:lnSpc>
              <a:spcBef>
                <a:spcPts val="0"/>
              </a:spcBef>
              <a:spcAft>
                <a:spcPts val="0"/>
              </a:spcAft>
              <a:buClr>
                <a:schemeClr val="accent1"/>
              </a:buClr>
              <a:buSzPts val="800"/>
              <a:buFont typeface="Times New Roman"/>
              <a:buNone/>
              <a:defRPr sz="800" b="0" i="0" u="none">
                <a:solidFill>
                  <a:schemeClr val="accent1"/>
                </a:solidFill>
                <a:latin typeface="Times New Roman"/>
                <a:ea typeface="Times New Roman"/>
                <a:cs typeface="Times New Roman"/>
                <a:sym typeface="Times New Roman"/>
              </a:defRPr>
            </a:lvl9pPr>
          </a:lstStyle>
          <a:p>
            <a:pPr marL="0" lvl="0" indent="0" algn="l"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0"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7"/>
          <p:cNvSpPr txBox="1">
            <a:spLocks noGrp="1"/>
          </p:cNvSpPr>
          <p:nvPr>
            <p:ph type="ctrTitle"/>
          </p:nvPr>
        </p:nvSpPr>
        <p:spPr>
          <a:xfrm>
            <a:off x="2935287" y="2924175"/>
            <a:ext cx="8382000" cy="11430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404040"/>
              </a:buClr>
              <a:buSzPts val="2300"/>
              <a:buFont typeface="Trebuchet MS"/>
              <a:buNone/>
            </a:pPr>
            <a:r>
              <a:rPr lang="en-US" sz="2300">
                <a:solidFill>
                  <a:srgbClr val="404040"/>
                </a:solidFill>
              </a:rPr>
              <a:t>The Training of Composite Inspection</a:t>
            </a:r>
            <a:r>
              <a:rPr lang="en-US" sz="2300" b="0" i="0" u="none">
                <a:solidFill>
                  <a:srgbClr val="404040"/>
                </a:solidFill>
                <a:latin typeface="Trebuchet MS"/>
                <a:ea typeface="Trebuchet MS"/>
                <a:cs typeface="Trebuchet MS"/>
                <a:sym typeface="Trebuchet MS"/>
              </a:rPr>
              <a:t/>
            </a:r>
            <a:br>
              <a:rPr lang="en-US" sz="2300" b="0" i="0" u="none">
                <a:solidFill>
                  <a:srgbClr val="404040"/>
                </a:solidFill>
                <a:latin typeface="Trebuchet MS"/>
                <a:ea typeface="Trebuchet MS"/>
                <a:cs typeface="Trebuchet MS"/>
                <a:sym typeface="Trebuchet MS"/>
              </a:rPr>
            </a:br>
            <a:endParaRPr/>
          </a:p>
        </p:txBody>
      </p:sp>
      <p:sp>
        <p:nvSpPr>
          <p:cNvPr id="49" name="Google Shape;49;p7"/>
          <p:cNvSpPr txBox="1">
            <a:spLocks noGrp="1"/>
          </p:cNvSpPr>
          <p:nvPr>
            <p:ph type="subTitle" idx="1"/>
          </p:nvPr>
        </p:nvSpPr>
        <p:spPr>
          <a:xfrm>
            <a:off x="3798887" y="3933825"/>
            <a:ext cx="6858000" cy="17526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rgbClr val="404040"/>
              </a:buClr>
              <a:buSzPts val="2800"/>
              <a:buNone/>
            </a:pPr>
            <a:r>
              <a:rPr lang="en-US" sz="2800">
                <a:solidFill>
                  <a:srgbClr val="404040"/>
                </a:solidFill>
                <a:latin typeface="Arial"/>
                <a:ea typeface="Arial"/>
                <a:cs typeface="Arial"/>
                <a:sym typeface="Arial"/>
              </a:rPr>
              <a:t>By Rob Bilney (TESTIA Ltd)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8"/>
          <p:cNvSpPr txBox="1"/>
          <p:nvPr/>
        </p:nvSpPr>
        <p:spPr>
          <a:xfrm>
            <a:off x="-1039812" y="292100"/>
            <a:ext cx="9902700" cy="585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2"/>
              </a:buClr>
              <a:buSzPts val="3200"/>
              <a:buFont typeface="Tahoma"/>
              <a:buNone/>
            </a:pPr>
            <a:r>
              <a:rPr lang="en-US" sz="3200" b="1">
                <a:solidFill>
                  <a:schemeClr val="dk2"/>
                </a:solidFill>
                <a:latin typeface="Tahoma"/>
                <a:ea typeface="Tahoma"/>
                <a:cs typeface="Tahoma"/>
                <a:sym typeface="Tahoma"/>
              </a:rPr>
              <a:t>How we inspect composites</a:t>
            </a:r>
            <a:endParaRPr/>
          </a:p>
        </p:txBody>
      </p:sp>
      <p:sp>
        <p:nvSpPr>
          <p:cNvPr id="56" name="Google Shape;56;p8"/>
          <p:cNvSpPr txBox="1"/>
          <p:nvPr/>
        </p:nvSpPr>
        <p:spPr>
          <a:xfrm>
            <a:off x="1669712" y="6304750"/>
            <a:ext cx="1808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Laser Shearography</a:t>
            </a:r>
            <a:endParaRPr/>
          </a:p>
        </p:txBody>
      </p:sp>
      <p:sp>
        <p:nvSpPr>
          <p:cNvPr id="57" name="Google Shape;57;p8"/>
          <p:cNvSpPr txBox="1"/>
          <p:nvPr/>
        </p:nvSpPr>
        <p:spPr>
          <a:xfrm>
            <a:off x="842175" y="3439375"/>
            <a:ext cx="3081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Conventional UT/Immersion</a:t>
            </a:r>
            <a:endParaRPr/>
          </a:p>
        </p:txBody>
      </p:sp>
      <p:sp>
        <p:nvSpPr>
          <p:cNvPr id="58" name="Google Shape;58;p8"/>
          <p:cNvSpPr txBox="1"/>
          <p:nvPr/>
        </p:nvSpPr>
        <p:spPr>
          <a:xfrm>
            <a:off x="5522125" y="6412162"/>
            <a:ext cx="34593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Bond Testing</a:t>
            </a:r>
            <a:endParaRPr/>
          </a:p>
        </p:txBody>
      </p:sp>
      <p:sp>
        <p:nvSpPr>
          <p:cNvPr id="59" name="Google Shape;59;p8"/>
          <p:cNvSpPr txBox="1"/>
          <p:nvPr/>
        </p:nvSpPr>
        <p:spPr>
          <a:xfrm>
            <a:off x="3923463" y="3346225"/>
            <a:ext cx="25131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a:solidFill>
                  <a:schemeClr val="dk1"/>
                </a:solidFill>
              </a:rPr>
              <a:t>Phased Array UT</a:t>
            </a:r>
            <a:endParaRPr/>
          </a:p>
        </p:txBody>
      </p:sp>
      <p:pic>
        <p:nvPicPr>
          <p:cNvPr id="60" name="Google Shape;60;p8"/>
          <p:cNvPicPr preferRelativeResize="0"/>
          <p:nvPr/>
        </p:nvPicPr>
        <p:blipFill>
          <a:blip r:embed="rId3">
            <a:alphaModFix/>
          </a:blip>
          <a:stretch>
            <a:fillRect/>
          </a:stretch>
        </p:blipFill>
        <p:spPr>
          <a:xfrm>
            <a:off x="3477800" y="1196964"/>
            <a:ext cx="2947234" cy="2183124"/>
          </a:xfrm>
          <a:prstGeom prst="rect">
            <a:avLst/>
          </a:prstGeom>
          <a:noFill/>
          <a:ln>
            <a:noFill/>
          </a:ln>
        </p:spPr>
      </p:pic>
      <p:pic>
        <p:nvPicPr>
          <p:cNvPr id="61" name="Google Shape;61;p8"/>
          <p:cNvPicPr preferRelativeResize="0"/>
          <p:nvPr/>
        </p:nvPicPr>
        <p:blipFill>
          <a:blip r:embed="rId4">
            <a:alphaModFix/>
          </a:blip>
          <a:stretch>
            <a:fillRect/>
          </a:stretch>
        </p:blipFill>
        <p:spPr>
          <a:xfrm>
            <a:off x="385175" y="1183325"/>
            <a:ext cx="2947226" cy="2210419"/>
          </a:xfrm>
          <a:prstGeom prst="rect">
            <a:avLst/>
          </a:prstGeom>
          <a:noFill/>
          <a:ln>
            <a:noFill/>
          </a:ln>
        </p:spPr>
      </p:pic>
      <p:pic>
        <p:nvPicPr>
          <p:cNvPr id="62" name="Google Shape;62;p8"/>
          <p:cNvPicPr preferRelativeResize="0"/>
          <p:nvPr/>
        </p:nvPicPr>
        <p:blipFill>
          <a:blip r:embed="rId5">
            <a:alphaModFix/>
          </a:blip>
          <a:stretch>
            <a:fillRect/>
          </a:stretch>
        </p:blipFill>
        <p:spPr>
          <a:xfrm>
            <a:off x="4595200" y="3833848"/>
            <a:ext cx="3197957" cy="2398476"/>
          </a:xfrm>
          <a:prstGeom prst="rect">
            <a:avLst/>
          </a:prstGeom>
          <a:noFill/>
          <a:ln>
            <a:noFill/>
          </a:ln>
        </p:spPr>
      </p:pic>
      <p:pic>
        <p:nvPicPr>
          <p:cNvPr id="63" name="Google Shape;63;p8"/>
          <p:cNvPicPr preferRelativeResize="0"/>
          <p:nvPr/>
        </p:nvPicPr>
        <p:blipFill>
          <a:blip r:embed="rId6">
            <a:alphaModFix/>
          </a:blip>
          <a:stretch>
            <a:fillRect/>
          </a:stretch>
        </p:blipFill>
        <p:spPr>
          <a:xfrm>
            <a:off x="112901" y="3920738"/>
            <a:ext cx="4303176" cy="221042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9"/>
          <p:cNvSpPr txBox="1">
            <a:spLocks noGrp="1"/>
          </p:cNvSpPr>
          <p:nvPr>
            <p:ph type="title"/>
          </p:nvPr>
        </p:nvSpPr>
        <p:spPr>
          <a:xfrm>
            <a:off x="271450" y="360350"/>
            <a:ext cx="7769100" cy="7191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404040"/>
              </a:buClr>
              <a:buSzPts val="2200"/>
              <a:buFont typeface="Trebuchet MS"/>
              <a:buNone/>
            </a:pPr>
            <a:r>
              <a:rPr lang="en-US" sz="2200" b="1" i="0" u="none">
                <a:solidFill>
                  <a:srgbClr val="404040"/>
                </a:solidFill>
                <a:latin typeface="Trebuchet MS"/>
                <a:ea typeface="Trebuchet MS"/>
                <a:cs typeface="Trebuchet MS"/>
                <a:sym typeface="Trebuchet MS"/>
              </a:rPr>
              <a:t>I</a:t>
            </a:r>
            <a:r>
              <a:rPr lang="en-US" sz="2200">
                <a:solidFill>
                  <a:srgbClr val="404040"/>
                </a:solidFill>
              </a:rPr>
              <a:t>NFORMED DECISIONS</a:t>
            </a:r>
            <a:r>
              <a:rPr lang="en-US" sz="2200" b="1" i="0" u="none">
                <a:solidFill>
                  <a:srgbClr val="404040"/>
                </a:solidFill>
                <a:latin typeface="Trebuchet MS"/>
                <a:ea typeface="Trebuchet MS"/>
                <a:cs typeface="Trebuchet MS"/>
                <a:sym typeface="Trebuchet MS"/>
              </a:rPr>
              <a:t>- A Hammer to Crack a Walnut?</a:t>
            </a:r>
            <a:endParaRPr/>
          </a:p>
        </p:txBody>
      </p:sp>
      <p:pic>
        <p:nvPicPr>
          <p:cNvPr id="70" name="Google Shape;70;p9" descr="C:\WINDOWS\Temporary Internet Files\1O72XOFU\m_awacs.jpeg"/>
          <p:cNvPicPr preferRelativeResize="0"/>
          <p:nvPr/>
        </p:nvPicPr>
        <p:blipFill rotWithShape="1">
          <a:blip r:embed="rId3">
            <a:alphaModFix/>
          </a:blip>
          <a:srcRect b="15356"/>
          <a:stretch/>
        </p:blipFill>
        <p:spPr>
          <a:xfrm>
            <a:off x="151575" y="4548124"/>
            <a:ext cx="4056075" cy="1824200"/>
          </a:xfrm>
          <a:prstGeom prst="rect">
            <a:avLst/>
          </a:prstGeom>
          <a:noFill/>
          <a:ln>
            <a:noFill/>
          </a:ln>
        </p:spPr>
      </p:pic>
      <p:pic>
        <p:nvPicPr>
          <p:cNvPr id="71" name="Google Shape;71;p9" descr="C:\IMAGE STORE\Aircraft\Awacs\AWAcs in flight.jpg"/>
          <p:cNvPicPr preferRelativeResize="0"/>
          <p:nvPr/>
        </p:nvPicPr>
        <p:blipFill rotWithShape="1">
          <a:blip r:embed="rId4">
            <a:alphaModFix/>
          </a:blip>
          <a:srcRect/>
          <a:stretch/>
        </p:blipFill>
        <p:spPr>
          <a:xfrm>
            <a:off x="4365551" y="4043579"/>
            <a:ext cx="3816349" cy="2418271"/>
          </a:xfrm>
          <a:prstGeom prst="rect">
            <a:avLst/>
          </a:prstGeom>
          <a:noFill/>
          <a:ln>
            <a:noFill/>
          </a:ln>
        </p:spPr>
      </p:pic>
      <p:pic>
        <p:nvPicPr>
          <p:cNvPr id="72" name="Google Shape;72;p9"/>
          <p:cNvPicPr preferRelativeResize="0"/>
          <p:nvPr/>
        </p:nvPicPr>
        <p:blipFill>
          <a:blip r:embed="rId5">
            <a:alphaModFix/>
          </a:blip>
          <a:stretch>
            <a:fillRect/>
          </a:stretch>
        </p:blipFill>
        <p:spPr>
          <a:xfrm>
            <a:off x="152400" y="1231850"/>
            <a:ext cx="4060750" cy="3045563"/>
          </a:xfrm>
          <a:prstGeom prst="rect">
            <a:avLst/>
          </a:prstGeom>
          <a:noFill/>
          <a:ln>
            <a:noFill/>
          </a:ln>
        </p:spPr>
      </p:pic>
      <p:sp>
        <p:nvSpPr>
          <p:cNvPr id="73" name="Google Shape;73;p9"/>
          <p:cNvSpPr/>
          <p:nvPr/>
        </p:nvSpPr>
        <p:spPr>
          <a:xfrm>
            <a:off x="2882850" y="2856000"/>
            <a:ext cx="608700" cy="573000"/>
          </a:xfrm>
          <a:prstGeom prst="ellipse">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9"/>
          <p:cNvSpPr/>
          <p:nvPr/>
        </p:nvSpPr>
        <p:spPr>
          <a:xfrm>
            <a:off x="1155100" y="2856000"/>
            <a:ext cx="608700" cy="573000"/>
          </a:xfrm>
          <a:prstGeom prst="ellipse">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1343325" y="1681225"/>
            <a:ext cx="608700" cy="573000"/>
          </a:xfrm>
          <a:prstGeom prst="ellipse">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2516375" y="2006050"/>
            <a:ext cx="608700" cy="573000"/>
          </a:xfrm>
          <a:prstGeom prst="ellipse">
            <a:avLst/>
          </a:prstGeom>
          <a:noFill/>
          <a:ln w="76200" cap="flat" cmpd="sng">
            <a:solidFill>
              <a:srgbClr val="CC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7" name="Google Shape;77;p9"/>
          <p:cNvPicPr preferRelativeResize="0"/>
          <p:nvPr/>
        </p:nvPicPr>
        <p:blipFill>
          <a:blip r:embed="rId6">
            <a:alphaModFix/>
          </a:blip>
          <a:stretch>
            <a:fillRect/>
          </a:stretch>
        </p:blipFill>
        <p:spPr>
          <a:xfrm>
            <a:off x="4308425" y="1231850"/>
            <a:ext cx="3930601" cy="2518975"/>
          </a:xfrm>
          <a:prstGeom prst="rect">
            <a:avLst/>
          </a:prstGeom>
          <a:noFill/>
          <a:ln>
            <a:noFill/>
          </a:ln>
        </p:spPr>
      </p:pic>
    </p:spTree>
  </p:cSld>
  <p:clrMapOvr>
    <a:masterClrMapping/>
  </p:clrMapOvr>
  <p:transition spd="slow">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468525" y="105700"/>
            <a:ext cx="8965800" cy="7191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404040"/>
              </a:buClr>
              <a:buSzPts val="2200"/>
              <a:buFont typeface="Trebuchet MS"/>
              <a:buNone/>
            </a:pPr>
            <a:r>
              <a:rPr lang="en-US" sz="2200" b="1" i="0" u="none">
                <a:solidFill>
                  <a:srgbClr val="404040"/>
                </a:solidFill>
                <a:latin typeface="Trebuchet MS"/>
                <a:ea typeface="Trebuchet MS"/>
                <a:cs typeface="Trebuchet MS"/>
                <a:sym typeface="Trebuchet MS"/>
              </a:rPr>
              <a:t>SIZE IS NO PROBLEM</a:t>
            </a:r>
            <a:endParaRPr/>
          </a:p>
        </p:txBody>
      </p:sp>
      <p:grpSp>
        <p:nvGrpSpPr>
          <p:cNvPr id="84" name="Google Shape;84;p10"/>
          <p:cNvGrpSpPr/>
          <p:nvPr/>
        </p:nvGrpSpPr>
        <p:grpSpPr>
          <a:xfrm>
            <a:off x="0" y="1341437"/>
            <a:ext cx="8362887" cy="4718788"/>
            <a:chOff x="0" y="1341437"/>
            <a:chExt cx="8362887" cy="4718788"/>
          </a:xfrm>
        </p:grpSpPr>
        <p:pic>
          <p:nvPicPr>
            <p:cNvPr id="85" name="Google Shape;85;p10" descr="front.png"/>
            <p:cNvPicPr preferRelativeResize="0"/>
            <p:nvPr/>
          </p:nvPicPr>
          <p:blipFill rotWithShape="1">
            <a:blip r:embed="rId3">
              <a:alphaModFix/>
            </a:blip>
            <a:srcRect t="2204" b="3179"/>
            <a:stretch/>
          </p:blipFill>
          <p:spPr>
            <a:xfrm>
              <a:off x="198437" y="1341437"/>
              <a:ext cx="4079874" cy="2935287"/>
            </a:xfrm>
            <a:prstGeom prst="rect">
              <a:avLst/>
            </a:prstGeom>
            <a:noFill/>
            <a:ln>
              <a:noFill/>
            </a:ln>
          </p:spPr>
        </p:pic>
        <p:pic>
          <p:nvPicPr>
            <p:cNvPr id="86" name="Google Shape;86;p10" descr="back.png"/>
            <p:cNvPicPr preferRelativeResize="0"/>
            <p:nvPr/>
          </p:nvPicPr>
          <p:blipFill rotWithShape="1">
            <a:blip r:embed="rId4">
              <a:alphaModFix/>
            </a:blip>
            <a:srcRect l="14927" t="8279" r="14990" b="8504"/>
            <a:stretch/>
          </p:blipFill>
          <p:spPr>
            <a:xfrm>
              <a:off x="4278312" y="1349375"/>
              <a:ext cx="3922712" cy="2927349"/>
            </a:xfrm>
            <a:prstGeom prst="rect">
              <a:avLst/>
            </a:prstGeom>
            <a:noFill/>
            <a:ln>
              <a:noFill/>
            </a:ln>
          </p:spPr>
        </p:pic>
        <p:sp>
          <p:nvSpPr>
            <p:cNvPr id="87" name="Google Shape;87;p10"/>
            <p:cNvSpPr txBox="1"/>
            <p:nvPr/>
          </p:nvSpPr>
          <p:spPr>
            <a:xfrm>
              <a:off x="1587" y="5229225"/>
              <a:ext cx="83613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Panamax Project ( Hetarios)  - Baltic Yachts, Jacobstad, Finland</a:t>
              </a:r>
              <a:endParaRPr/>
            </a:p>
          </p:txBody>
        </p:sp>
        <p:sp>
          <p:nvSpPr>
            <p:cNvPr id="88" name="Google Shape;88;p10"/>
            <p:cNvSpPr txBox="1"/>
            <p:nvPr/>
          </p:nvSpPr>
          <p:spPr>
            <a:xfrm>
              <a:off x="0" y="4344987"/>
              <a:ext cx="83328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Carbon Fibre to Nomex and Foam Core Sandwich 97 metre</a:t>
              </a:r>
              <a:endParaRPr/>
            </a:p>
          </p:txBody>
        </p:sp>
      </p:grpSp>
      <p:sp>
        <p:nvSpPr>
          <p:cNvPr id="89" name="Google Shape;89;p10"/>
          <p:cNvSpPr txBox="1"/>
          <p:nvPr/>
        </p:nvSpPr>
        <p:spPr>
          <a:xfrm>
            <a:off x="127475" y="6348100"/>
            <a:ext cx="388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dirty="0">
                <a:latin typeface="Trebuchet MS"/>
                <a:ea typeface="Trebuchet MS"/>
                <a:cs typeface="Trebuchet MS"/>
                <a:sym typeface="Trebuchet MS"/>
              </a:rPr>
              <a:t>Image courtesy of </a:t>
            </a:r>
            <a:r>
              <a:rPr lang="en-US" dirty="0" err="1">
                <a:latin typeface="Trebuchet MS"/>
                <a:ea typeface="Trebuchet MS"/>
                <a:cs typeface="Trebuchet MS"/>
                <a:sym typeface="Trebuchet MS"/>
              </a:rPr>
              <a:t>R.Gregory</a:t>
            </a:r>
            <a:r>
              <a:rPr lang="en-US" dirty="0">
                <a:latin typeface="Trebuchet MS"/>
                <a:ea typeface="Trebuchet MS"/>
                <a:cs typeface="Trebuchet MS"/>
                <a:sym typeface="Trebuchet MS"/>
              </a:rPr>
              <a:t> ST L3</a:t>
            </a:r>
            <a:endParaRPr dirty="0">
              <a:latin typeface="Trebuchet MS"/>
              <a:ea typeface="Trebuchet MS"/>
              <a:cs typeface="Trebuchet MS"/>
              <a:sym typeface="Trebuchet M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1"/>
          <p:cNvSpPr txBox="1"/>
          <p:nvPr/>
        </p:nvSpPr>
        <p:spPr>
          <a:xfrm>
            <a:off x="1239400" y="333375"/>
            <a:ext cx="6841500" cy="3972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404040"/>
              </a:buClr>
              <a:buSzPts val="2200"/>
              <a:buFont typeface="Trebuchet MS"/>
              <a:buNone/>
            </a:pPr>
            <a:r>
              <a:rPr lang="en-US" sz="2200" b="1">
                <a:solidFill>
                  <a:srgbClr val="404040"/>
                </a:solidFill>
                <a:latin typeface="Trebuchet MS"/>
                <a:ea typeface="Trebuchet MS"/>
                <a:cs typeface="Trebuchet MS"/>
                <a:sym typeface="Trebuchet MS"/>
              </a:rPr>
              <a:t>Devising a curriculum - Laser Shearography</a:t>
            </a:r>
            <a:endParaRPr/>
          </a:p>
        </p:txBody>
      </p:sp>
      <p:sp>
        <p:nvSpPr>
          <p:cNvPr id="95" name="Google Shape;95;p11"/>
          <p:cNvSpPr txBox="1"/>
          <p:nvPr/>
        </p:nvSpPr>
        <p:spPr>
          <a:xfrm>
            <a:off x="63500" y="5832475"/>
            <a:ext cx="8353500" cy="3054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a:p>
        </p:txBody>
      </p:sp>
      <p:sp>
        <p:nvSpPr>
          <p:cNvPr id="96" name="Google Shape;96;p11"/>
          <p:cNvSpPr txBox="1"/>
          <p:nvPr/>
        </p:nvSpPr>
        <p:spPr>
          <a:xfrm>
            <a:off x="127000" y="1514475"/>
            <a:ext cx="2873400" cy="4593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rgbClr val="FAFD00"/>
              </a:buClr>
              <a:buSzPts val="2400"/>
              <a:buFont typeface="Arial"/>
              <a:buNone/>
            </a:pPr>
            <a:r>
              <a:rPr lang="en-US" sz="2400">
                <a:solidFill>
                  <a:schemeClr val="dk1"/>
                </a:solidFill>
              </a:rPr>
              <a:t>Module 1</a:t>
            </a:r>
            <a:endParaRPr>
              <a:solidFill>
                <a:schemeClr val="dk1"/>
              </a:solidFill>
            </a:endParaRPr>
          </a:p>
        </p:txBody>
      </p:sp>
      <p:sp>
        <p:nvSpPr>
          <p:cNvPr id="97" name="Google Shape;97;p11"/>
          <p:cNvSpPr txBox="1"/>
          <p:nvPr/>
        </p:nvSpPr>
        <p:spPr>
          <a:xfrm>
            <a:off x="287975" y="1872450"/>
            <a:ext cx="7602600" cy="220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Clr>
                <a:schemeClr val="dk1"/>
              </a:buClr>
              <a:buSzPts val="2000"/>
              <a:buFont typeface="Arial"/>
              <a:buNone/>
            </a:pPr>
            <a:endParaRPr/>
          </a:p>
          <a:p>
            <a:pPr marL="457200" marR="0" lvl="0" indent="-355600" algn="l" rtl="0">
              <a:lnSpc>
                <a:spcPct val="100000"/>
              </a:lnSpc>
              <a:spcBef>
                <a:spcPts val="400"/>
              </a:spcBef>
              <a:spcAft>
                <a:spcPts val="0"/>
              </a:spcAft>
              <a:buClr>
                <a:schemeClr val="dk1"/>
              </a:buClr>
              <a:buSzPts val="2000"/>
              <a:buChar char="●"/>
            </a:pPr>
            <a:r>
              <a:rPr lang="en-US" sz="2000">
                <a:solidFill>
                  <a:schemeClr val="dk1"/>
                </a:solidFill>
              </a:rPr>
              <a:t>Introduction to NDT- Other Methods (Informed Choices Again)</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Introduction and overview of Shearography Testing</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An overview of some of the equipment variations</a:t>
            </a:r>
            <a:endParaRPr sz="2000">
              <a:solidFill>
                <a:schemeClr val="dk1"/>
              </a:solidFill>
            </a:endParaRPr>
          </a:p>
          <a:p>
            <a:pPr marL="457200" lvl="0" indent="-355600" algn="l" rtl="0">
              <a:spcBef>
                <a:spcPts val="0"/>
              </a:spcBef>
              <a:spcAft>
                <a:spcPts val="0"/>
              </a:spcAft>
              <a:buClr>
                <a:schemeClr val="dk1"/>
              </a:buClr>
              <a:buSzPts val="2000"/>
              <a:buChar char="●"/>
            </a:pPr>
            <a:r>
              <a:rPr lang="en-US" sz="2000">
                <a:solidFill>
                  <a:schemeClr val="dk1"/>
                </a:solidFill>
              </a:rPr>
              <a:t>Certification </a:t>
            </a:r>
            <a:endParaRPr sz="2000">
              <a:solidFill>
                <a:schemeClr val="dk1"/>
              </a:solidFill>
            </a:endParaRPr>
          </a:p>
          <a:p>
            <a:pPr marL="457200" marR="0" lvl="0" indent="0" algn="l" rtl="0">
              <a:lnSpc>
                <a:spcPct val="100000"/>
              </a:lnSpc>
              <a:spcBef>
                <a:spcPts val="0"/>
              </a:spcBef>
              <a:spcAft>
                <a:spcPts val="0"/>
              </a:spcAft>
              <a:buNone/>
            </a:pPr>
            <a:r>
              <a:rPr lang="en-US" sz="2000">
                <a:solidFill>
                  <a:schemeClr val="dk1"/>
                </a:solidFill>
              </a:rPr>
              <a:t>             </a:t>
            </a:r>
            <a:endParaRPr sz="2000">
              <a:solidFill>
                <a:schemeClr val="dk1"/>
              </a:solidFill>
            </a:endParaRPr>
          </a:p>
        </p:txBody>
      </p:sp>
      <p:sp>
        <p:nvSpPr>
          <p:cNvPr id="98" name="Google Shape;98;p11"/>
          <p:cNvSpPr txBox="1"/>
          <p:nvPr/>
        </p:nvSpPr>
        <p:spPr>
          <a:xfrm>
            <a:off x="287975" y="4078650"/>
            <a:ext cx="2873400" cy="4593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rgbClr val="FAFD00"/>
              </a:buClr>
              <a:buSzPts val="2400"/>
              <a:buFont typeface="Arial"/>
              <a:buNone/>
            </a:pPr>
            <a:r>
              <a:rPr lang="en-US" sz="2400">
                <a:solidFill>
                  <a:schemeClr val="dk1"/>
                </a:solidFill>
              </a:rPr>
              <a:t>Module 2</a:t>
            </a:r>
            <a:endParaRPr>
              <a:solidFill>
                <a:schemeClr val="dk1"/>
              </a:solidFill>
            </a:endParaRPr>
          </a:p>
        </p:txBody>
      </p:sp>
      <p:sp>
        <p:nvSpPr>
          <p:cNvPr id="99" name="Google Shape;99;p11"/>
          <p:cNvSpPr txBox="1"/>
          <p:nvPr/>
        </p:nvSpPr>
        <p:spPr>
          <a:xfrm>
            <a:off x="438113" y="4274475"/>
            <a:ext cx="7602600" cy="189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Clr>
                <a:schemeClr val="dk1"/>
              </a:buClr>
              <a:buSzPts val="2000"/>
              <a:buFont typeface="Arial"/>
              <a:buNone/>
            </a:pPr>
            <a:endParaRPr/>
          </a:p>
          <a:p>
            <a:pPr marL="457200" marR="0" lvl="0" indent="-355600" algn="l" rtl="0">
              <a:lnSpc>
                <a:spcPct val="100000"/>
              </a:lnSpc>
              <a:spcBef>
                <a:spcPts val="400"/>
              </a:spcBef>
              <a:spcAft>
                <a:spcPts val="0"/>
              </a:spcAft>
              <a:buClr>
                <a:schemeClr val="dk1"/>
              </a:buClr>
              <a:buSzPts val="2000"/>
              <a:buChar char="●"/>
            </a:pPr>
            <a:r>
              <a:rPr lang="en-US" sz="2000">
                <a:solidFill>
                  <a:schemeClr val="dk1"/>
                </a:solidFill>
              </a:rPr>
              <a:t>Underpinning Theory</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Light</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Basic Optics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Lasers and Laser Safety</a:t>
            </a:r>
            <a:endParaRPr sz="2000">
              <a:solidFill>
                <a:schemeClr val="dk1"/>
              </a:solidFill>
            </a:endParaRPr>
          </a:p>
          <a:p>
            <a:pPr marL="457200" marR="0" lvl="0" indent="0" algn="l" rtl="0">
              <a:lnSpc>
                <a:spcPct val="100000"/>
              </a:lnSpc>
              <a:spcBef>
                <a:spcPts val="0"/>
              </a:spcBef>
              <a:spcAft>
                <a:spcPts val="0"/>
              </a:spcAft>
              <a:buNone/>
            </a:pPr>
            <a:r>
              <a:rPr lang="en-US" sz="2000">
                <a:solidFill>
                  <a:schemeClr val="dk1"/>
                </a:solidFill>
              </a:rPr>
              <a:t>             </a:t>
            </a:r>
            <a:endParaRPr sz="2000">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2"/>
          <p:cNvSpPr txBox="1"/>
          <p:nvPr/>
        </p:nvSpPr>
        <p:spPr>
          <a:xfrm>
            <a:off x="63500" y="5832475"/>
            <a:ext cx="8353500" cy="3054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a:p>
        </p:txBody>
      </p:sp>
      <p:sp>
        <p:nvSpPr>
          <p:cNvPr id="106" name="Google Shape;106;p12"/>
          <p:cNvSpPr txBox="1">
            <a:spLocks noGrp="1"/>
          </p:cNvSpPr>
          <p:nvPr>
            <p:ph type="title"/>
          </p:nvPr>
        </p:nvSpPr>
        <p:spPr>
          <a:xfrm>
            <a:off x="438150" y="360362"/>
            <a:ext cx="7602600" cy="719100"/>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rgbClr val="404040"/>
              </a:buClr>
              <a:buSzPts val="2200"/>
              <a:buFont typeface="Trebuchet MS"/>
              <a:buNone/>
            </a:pPr>
            <a:r>
              <a:rPr lang="en-US" sz="2200">
                <a:solidFill>
                  <a:srgbClr val="404040"/>
                </a:solidFill>
              </a:rPr>
              <a:t>Devising a curriculum - Laser Shearography</a:t>
            </a:r>
            <a:endParaRPr/>
          </a:p>
        </p:txBody>
      </p:sp>
      <p:sp>
        <p:nvSpPr>
          <p:cNvPr id="107" name="Google Shape;107;p12"/>
          <p:cNvSpPr txBox="1"/>
          <p:nvPr/>
        </p:nvSpPr>
        <p:spPr>
          <a:xfrm>
            <a:off x="63500" y="5832475"/>
            <a:ext cx="8353500" cy="3054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a:p>
        </p:txBody>
      </p:sp>
      <p:sp>
        <p:nvSpPr>
          <p:cNvPr id="108" name="Google Shape;108;p12"/>
          <p:cNvSpPr txBox="1"/>
          <p:nvPr/>
        </p:nvSpPr>
        <p:spPr>
          <a:xfrm>
            <a:off x="127000" y="1514475"/>
            <a:ext cx="2873400" cy="4593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rgbClr val="FAFD00"/>
              </a:buClr>
              <a:buSzPts val="2400"/>
              <a:buFont typeface="Arial"/>
              <a:buNone/>
            </a:pPr>
            <a:r>
              <a:rPr lang="en-US" sz="2400">
                <a:solidFill>
                  <a:schemeClr val="dk1"/>
                </a:solidFill>
              </a:rPr>
              <a:t>Module 3</a:t>
            </a:r>
            <a:endParaRPr>
              <a:solidFill>
                <a:schemeClr val="dk1"/>
              </a:solidFill>
            </a:endParaRPr>
          </a:p>
        </p:txBody>
      </p:sp>
      <p:sp>
        <p:nvSpPr>
          <p:cNvPr id="109" name="Google Shape;109;p12"/>
          <p:cNvSpPr txBox="1"/>
          <p:nvPr/>
        </p:nvSpPr>
        <p:spPr>
          <a:xfrm>
            <a:off x="287975" y="1872450"/>
            <a:ext cx="7602600" cy="220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Clr>
                <a:schemeClr val="dk1"/>
              </a:buClr>
              <a:buSzPts val="2000"/>
              <a:buFont typeface="Arial"/>
              <a:buNone/>
            </a:pPr>
            <a:endParaRPr/>
          </a:p>
          <a:p>
            <a:pPr marL="457200" marR="0" lvl="0" indent="-355600" algn="l" rtl="0">
              <a:lnSpc>
                <a:spcPct val="100000"/>
              </a:lnSpc>
              <a:spcBef>
                <a:spcPts val="400"/>
              </a:spcBef>
              <a:spcAft>
                <a:spcPts val="0"/>
              </a:spcAft>
              <a:buClr>
                <a:schemeClr val="dk1"/>
              </a:buClr>
              <a:buSzPts val="2000"/>
              <a:buChar char="●"/>
            </a:pPr>
            <a:r>
              <a:rPr lang="en-US" sz="2000">
                <a:solidFill>
                  <a:schemeClr val="dk1"/>
                </a:solidFill>
              </a:rPr>
              <a:t>Specialist and Specific Areas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Speckle Interferometry</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Holography</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Shearography</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Phase Stepped Shearography</a:t>
            </a:r>
            <a:endParaRPr sz="2000">
              <a:solidFill>
                <a:schemeClr val="dk1"/>
              </a:solidFill>
            </a:endParaRPr>
          </a:p>
          <a:p>
            <a:pPr marL="457200" marR="0" lvl="0" indent="0" algn="l" rtl="0">
              <a:lnSpc>
                <a:spcPct val="100000"/>
              </a:lnSpc>
              <a:spcBef>
                <a:spcPts val="0"/>
              </a:spcBef>
              <a:spcAft>
                <a:spcPts val="0"/>
              </a:spcAft>
              <a:buNone/>
            </a:pPr>
            <a:r>
              <a:rPr lang="en-US" sz="2000">
                <a:solidFill>
                  <a:schemeClr val="dk1"/>
                </a:solidFill>
              </a:rPr>
              <a:t>             </a:t>
            </a:r>
            <a:endParaRPr sz="2000">
              <a:solidFill>
                <a:schemeClr val="dk1"/>
              </a:solidFill>
            </a:endParaRPr>
          </a:p>
        </p:txBody>
      </p:sp>
      <p:sp>
        <p:nvSpPr>
          <p:cNvPr id="110" name="Google Shape;110;p12"/>
          <p:cNvSpPr txBox="1"/>
          <p:nvPr/>
        </p:nvSpPr>
        <p:spPr>
          <a:xfrm>
            <a:off x="287975" y="4078650"/>
            <a:ext cx="2873400" cy="4593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rgbClr val="FAFD00"/>
              </a:buClr>
              <a:buSzPts val="2400"/>
              <a:buFont typeface="Arial"/>
              <a:buNone/>
            </a:pPr>
            <a:r>
              <a:rPr lang="en-US" sz="2400">
                <a:solidFill>
                  <a:schemeClr val="dk1"/>
                </a:solidFill>
              </a:rPr>
              <a:t>Module 4</a:t>
            </a:r>
            <a:endParaRPr>
              <a:solidFill>
                <a:schemeClr val="dk1"/>
              </a:solidFill>
            </a:endParaRPr>
          </a:p>
        </p:txBody>
      </p:sp>
      <p:sp>
        <p:nvSpPr>
          <p:cNvPr id="111" name="Google Shape;111;p12"/>
          <p:cNvSpPr txBox="1"/>
          <p:nvPr/>
        </p:nvSpPr>
        <p:spPr>
          <a:xfrm>
            <a:off x="438100" y="4537950"/>
            <a:ext cx="7602600" cy="220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Clr>
                <a:schemeClr val="dk1"/>
              </a:buClr>
              <a:buSzPts val="2000"/>
              <a:buFont typeface="Arial"/>
              <a:buNone/>
            </a:pPr>
            <a:endParaRPr/>
          </a:p>
          <a:p>
            <a:pPr marL="457200" marR="0" lvl="0" indent="-355600" algn="l" rtl="0">
              <a:lnSpc>
                <a:spcPct val="100000"/>
              </a:lnSpc>
              <a:spcBef>
                <a:spcPts val="400"/>
              </a:spcBef>
              <a:spcAft>
                <a:spcPts val="0"/>
              </a:spcAft>
              <a:buClr>
                <a:schemeClr val="dk1"/>
              </a:buClr>
              <a:buSzPts val="2000"/>
              <a:buChar char="●"/>
            </a:pPr>
            <a:r>
              <a:rPr lang="en-US" sz="2000">
                <a:solidFill>
                  <a:schemeClr val="dk1"/>
                </a:solidFill>
              </a:rPr>
              <a:t>Application of the theory</a:t>
            </a:r>
            <a:endParaRPr sz="2000">
              <a:solidFill>
                <a:schemeClr val="dk1"/>
              </a:solidFill>
            </a:endParaRPr>
          </a:p>
          <a:p>
            <a:pPr marL="914400" marR="0" lvl="1" indent="-355600" algn="l" rtl="0">
              <a:lnSpc>
                <a:spcPct val="100000"/>
              </a:lnSpc>
              <a:spcBef>
                <a:spcPts val="0"/>
              </a:spcBef>
              <a:spcAft>
                <a:spcPts val="0"/>
              </a:spcAft>
              <a:buClr>
                <a:schemeClr val="dk1"/>
              </a:buClr>
              <a:buSzPts val="2000"/>
              <a:buChar char="○"/>
            </a:pPr>
            <a:r>
              <a:rPr lang="en-US" sz="2000">
                <a:solidFill>
                  <a:schemeClr val="dk1"/>
                </a:solidFill>
              </a:rPr>
              <a:t>Inspection Sensitivity</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Materials Concepts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Composites</a:t>
            </a:r>
            <a:endParaRPr sz="2000">
              <a:solidFill>
                <a:schemeClr val="dk1"/>
              </a:solidFill>
            </a:endParaRPr>
          </a:p>
          <a:p>
            <a:pPr marL="457200" lvl="0" indent="0" algn="l" rtl="0">
              <a:spcBef>
                <a:spcPts val="0"/>
              </a:spcBef>
              <a:spcAft>
                <a:spcPts val="0"/>
              </a:spcAft>
              <a:buNone/>
            </a:pPr>
            <a:endParaRPr sz="2000">
              <a:solidFill>
                <a:schemeClr val="dk1"/>
              </a:solidFill>
            </a:endParaRPr>
          </a:p>
          <a:p>
            <a:pPr marL="457200" marR="0" lvl="0" indent="0" algn="l" rtl="0">
              <a:lnSpc>
                <a:spcPct val="100000"/>
              </a:lnSpc>
              <a:spcBef>
                <a:spcPts val="0"/>
              </a:spcBef>
              <a:spcAft>
                <a:spcPts val="0"/>
              </a:spcAft>
              <a:buNone/>
            </a:pPr>
            <a:r>
              <a:rPr lang="en-US" sz="2000">
                <a:solidFill>
                  <a:schemeClr val="dk1"/>
                </a:solidFill>
              </a:rPr>
              <a:t>             </a:t>
            </a:r>
            <a:endParaRPr sz="20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3"/>
          <p:cNvSpPr txBox="1"/>
          <p:nvPr/>
        </p:nvSpPr>
        <p:spPr>
          <a:xfrm>
            <a:off x="1495425" y="404812"/>
            <a:ext cx="6705600" cy="397200"/>
          </a:xfrm>
          <a:prstGeom prst="rect">
            <a:avLst/>
          </a:prstGeom>
          <a:noFill/>
          <a:ln>
            <a:noFill/>
          </a:ln>
        </p:spPr>
        <p:txBody>
          <a:bodyPr spcFirstLastPara="1" wrap="square" lIns="91425" tIns="45700" rIns="91425" bIns="45700" anchor="t" anchorCtr="0">
            <a:spAutoFit/>
          </a:bodyPr>
          <a:lstStyle/>
          <a:p>
            <a:pPr marL="0" lvl="0" indent="0" algn="l" rtl="0">
              <a:lnSpc>
                <a:spcPct val="90000"/>
              </a:lnSpc>
              <a:spcBef>
                <a:spcPts val="0"/>
              </a:spcBef>
              <a:spcAft>
                <a:spcPts val="0"/>
              </a:spcAft>
              <a:buClr>
                <a:srgbClr val="404040"/>
              </a:buClr>
              <a:buSzPts val="2200"/>
              <a:buFont typeface="Trebuchet MS"/>
              <a:buNone/>
            </a:pPr>
            <a:r>
              <a:rPr lang="en-US" sz="2200" b="1">
                <a:solidFill>
                  <a:srgbClr val="404040"/>
                </a:solidFill>
                <a:latin typeface="Trebuchet MS"/>
                <a:ea typeface="Trebuchet MS"/>
                <a:cs typeface="Trebuchet MS"/>
                <a:sym typeface="Trebuchet MS"/>
              </a:rPr>
              <a:t>Devising a curriculum - Laser Shearography</a:t>
            </a:r>
            <a:endParaRPr/>
          </a:p>
        </p:txBody>
      </p:sp>
      <p:sp>
        <p:nvSpPr>
          <p:cNvPr id="118" name="Google Shape;118;p13"/>
          <p:cNvSpPr txBox="1"/>
          <p:nvPr/>
        </p:nvSpPr>
        <p:spPr>
          <a:xfrm>
            <a:off x="63500" y="5832475"/>
            <a:ext cx="8353500" cy="3054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chemeClr val="dk1"/>
              </a:buClr>
              <a:buSzPts val="2000"/>
              <a:buFont typeface="Arial"/>
              <a:buNone/>
            </a:pPr>
            <a:endParaRPr/>
          </a:p>
        </p:txBody>
      </p:sp>
      <p:sp>
        <p:nvSpPr>
          <p:cNvPr id="119" name="Google Shape;119;p13"/>
          <p:cNvSpPr txBox="1"/>
          <p:nvPr/>
        </p:nvSpPr>
        <p:spPr>
          <a:xfrm>
            <a:off x="127000" y="1514475"/>
            <a:ext cx="2873400" cy="4593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rgbClr val="FAFD00"/>
              </a:buClr>
              <a:buSzPts val="2400"/>
              <a:buFont typeface="Arial"/>
              <a:buNone/>
            </a:pPr>
            <a:r>
              <a:rPr lang="en-US" sz="2400">
                <a:solidFill>
                  <a:schemeClr val="dk1"/>
                </a:solidFill>
              </a:rPr>
              <a:t>Module 5</a:t>
            </a:r>
            <a:endParaRPr>
              <a:solidFill>
                <a:schemeClr val="dk1"/>
              </a:solidFill>
            </a:endParaRPr>
          </a:p>
        </p:txBody>
      </p:sp>
      <p:sp>
        <p:nvSpPr>
          <p:cNvPr id="120" name="Google Shape;120;p13"/>
          <p:cNvSpPr txBox="1"/>
          <p:nvPr/>
        </p:nvSpPr>
        <p:spPr>
          <a:xfrm>
            <a:off x="287975" y="1872450"/>
            <a:ext cx="7602600" cy="1898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Clr>
                <a:schemeClr val="dk1"/>
              </a:buClr>
              <a:buSzPts val="2000"/>
              <a:buFont typeface="Arial"/>
              <a:buNone/>
            </a:pPr>
            <a:endParaRPr/>
          </a:p>
          <a:p>
            <a:pPr marL="457200" marR="0" lvl="0" indent="-355600" algn="l" rtl="0">
              <a:lnSpc>
                <a:spcPct val="100000"/>
              </a:lnSpc>
              <a:spcBef>
                <a:spcPts val="400"/>
              </a:spcBef>
              <a:spcAft>
                <a:spcPts val="0"/>
              </a:spcAft>
              <a:buClr>
                <a:schemeClr val="dk1"/>
              </a:buClr>
              <a:buSzPts val="2000"/>
              <a:buChar char="●"/>
            </a:pPr>
            <a:r>
              <a:rPr lang="en-US" sz="2000">
                <a:solidFill>
                  <a:schemeClr val="dk1"/>
                </a:solidFill>
              </a:rPr>
              <a:t>More Specific Application</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Stressing methods</a:t>
            </a:r>
            <a:endParaRPr sz="2000">
              <a:solidFill>
                <a:schemeClr val="dk1"/>
              </a:solidFill>
            </a:endParaRPr>
          </a:p>
          <a:p>
            <a:pPr marL="1371600" lvl="2" indent="-355600" algn="l" rtl="0">
              <a:spcBef>
                <a:spcPts val="0"/>
              </a:spcBef>
              <a:spcAft>
                <a:spcPts val="0"/>
              </a:spcAft>
              <a:buClr>
                <a:schemeClr val="dk1"/>
              </a:buClr>
              <a:buSzPts val="2000"/>
              <a:buChar char="■"/>
            </a:pPr>
            <a:r>
              <a:rPr lang="en-US" sz="2000">
                <a:solidFill>
                  <a:schemeClr val="dk1"/>
                </a:solidFill>
              </a:rPr>
              <a:t>What is the best way? Is it practicable for you and your company?</a:t>
            </a:r>
            <a:endParaRPr sz="2000">
              <a:solidFill>
                <a:schemeClr val="dk1"/>
              </a:solidFill>
            </a:endParaRPr>
          </a:p>
          <a:p>
            <a:pPr marL="457200" marR="0" lvl="0" indent="0" algn="l" rtl="0">
              <a:lnSpc>
                <a:spcPct val="100000"/>
              </a:lnSpc>
              <a:spcBef>
                <a:spcPts val="0"/>
              </a:spcBef>
              <a:spcAft>
                <a:spcPts val="0"/>
              </a:spcAft>
              <a:buNone/>
            </a:pPr>
            <a:r>
              <a:rPr lang="en-US" sz="2000">
                <a:solidFill>
                  <a:schemeClr val="dk1"/>
                </a:solidFill>
              </a:rPr>
              <a:t>             </a:t>
            </a:r>
            <a:endParaRPr sz="2000">
              <a:solidFill>
                <a:schemeClr val="dk1"/>
              </a:solidFill>
            </a:endParaRPr>
          </a:p>
        </p:txBody>
      </p:sp>
      <p:sp>
        <p:nvSpPr>
          <p:cNvPr id="121" name="Google Shape;121;p13"/>
          <p:cNvSpPr txBox="1"/>
          <p:nvPr/>
        </p:nvSpPr>
        <p:spPr>
          <a:xfrm>
            <a:off x="287975" y="4078650"/>
            <a:ext cx="2873400" cy="459300"/>
          </a:xfrm>
          <a:prstGeom prst="rect">
            <a:avLst/>
          </a:prstGeom>
          <a:noFill/>
          <a:ln>
            <a:noFill/>
          </a:ln>
        </p:spPr>
        <p:txBody>
          <a:bodyPr spcFirstLastPara="1" wrap="square" lIns="90475" tIns="44450" rIns="90475" bIns="44450" anchor="t" anchorCtr="0">
            <a:spAutoFit/>
          </a:bodyPr>
          <a:lstStyle/>
          <a:p>
            <a:pPr marL="0" marR="0" lvl="0" indent="0" algn="l" rtl="0">
              <a:lnSpc>
                <a:spcPct val="100000"/>
              </a:lnSpc>
              <a:spcBef>
                <a:spcPts val="0"/>
              </a:spcBef>
              <a:spcAft>
                <a:spcPts val="0"/>
              </a:spcAft>
              <a:buClr>
                <a:srgbClr val="FAFD00"/>
              </a:buClr>
              <a:buSzPts val="2400"/>
              <a:buFont typeface="Arial"/>
              <a:buNone/>
            </a:pPr>
            <a:r>
              <a:rPr lang="en-US" sz="2400">
                <a:solidFill>
                  <a:schemeClr val="dk1"/>
                </a:solidFill>
              </a:rPr>
              <a:t>Module 6</a:t>
            </a:r>
            <a:endParaRPr>
              <a:solidFill>
                <a:schemeClr val="dk1"/>
              </a:solidFill>
            </a:endParaRPr>
          </a:p>
        </p:txBody>
      </p:sp>
      <p:sp>
        <p:nvSpPr>
          <p:cNvPr id="122" name="Google Shape;122;p13"/>
          <p:cNvSpPr txBox="1"/>
          <p:nvPr/>
        </p:nvSpPr>
        <p:spPr>
          <a:xfrm>
            <a:off x="438100" y="4537950"/>
            <a:ext cx="7602600" cy="220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400"/>
              </a:spcBef>
              <a:spcAft>
                <a:spcPts val="0"/>
              </a:spcAft>
              <a:buClr>
                <a:schemeClr val="dk1"/>
              </a:buClr>
              <a:buSzPts val="2000"/>
              <a:buFont typeface="Arial"/>
              <a:buNone/>
            </a:pPr>
            <a:endParaRPr/>
          </a:p>
          <a:p>
            <a:pPr marL="457200" marR="0" lvl="0" indent="-355600" algn="l" rtl="0">
              <a:lnSpc>
                <a:spcPct val="100000"/>
              </a:lnSpc>
              <a:spcBef>
                <a:spcPts val="400"/>
              </a:spcBef>
              <a:spcAft>
                <a:spcPts val="0"/>
              </a:spcAft>
              <a:buClr>
                <a:schemeClr val="dk1"/>
              </a:buClr>
              <a:buSzPts val="2000"/>
              <a:buChar char="●"/>
            </a:pPr>
            <a:r>
              <a:rPr lang="en-US" sz="2000">
                <a:solidFill>
                  <a:schemeClr val="dk1"/>
                </a:solidFill>
              </a:rPr>
              <a:t>Application of the theory</a:t>
            </a:r>
            <a:endParaRPr sz="2000">
              <a:solidFill>
                <a:schemeClr val="dk1"/>
              </a:solidFill>
            </a:endParaRPr>
          </a:p>
          <a:p>
            <a:pPr marL="914400" marR="0" lvl="1" indent="-355600" algn="l" rtl="0">
              <a:lnSpc>
                <a:spcPct val="100000"/>
              </a:lnSpc>
              <a:spcBef>
                <a:spcPts val="0"/>
              </a:spcBef>
              <a:spcAft>
                <a:spcPts val="0"/>
              </a:spcAft>
              <a:buClr>
                <a:schemeClr val="dk1"/>
              </a:buClr>
              <a:buSzPts val="2000"/>
              <a:buChar char="○"/>
            </a:pPr>
            <a:r>
              <a:rPr lang="en-US" sz="2000">
                <a:solidFill>
                  <a:schemeClr val="dk1"/>
                </a:solidFill>
              </a:rPr>
              <a:t>Inspection Factors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Analysis</a:t>
            </a:r>
            <a:endParaRPr sz="2000">
              <a:solidFill>
                <a:schemeClr val="dk1"/>
              </a:solidFill>
            </a:endParaRPr>
          </a:p>
          <a:p>
            <a:pPr marL="914400" lvl="1" indent="-355600" algn="l" rtl="0">
              <a:spcBef>
                <a:spcPts val="0"/>
              </a:spcBef>
              <a:spcAft>
                <a:spcPts val="0"/>
              </a:spcAft>
              <a:buClr>
                <a:schemeClr val="dk1"/>
              </a:buClr>
              <a:buSzPts val="2000"/>
              <a:buChar char="○"/>
            </a:pPr>
            <a:r>
              <a:rPr lang="en-US" sz="2000">
                <a:solidFill>
                  <a:schemeClr val="dk1"/>
                </a:solidFill>
              </a:rPr>
              <a:t>Technique Writing</a:t>
            </a:r>
            <a:endParaRPr sz="2000">
              <a:solidFill>
                <a:schemeClr val="dk1"/>
              </a:solidFill>
            </a:endParaRPr>
          </a:p>
          <a:p>
            <a:pPr marL="457200" lvl="0" indent="0" algn="l" rtl="0">
              <a:spcBef>
                <a:spcPts val="0"/>
              </a:spcBef>
              <a:spcAft>
                <a:spcPts val="0"/>
              </a:spcAft>
              <a:buNone/>
            </a:pPr>
            <a:endParaRPr sz="2000">
              <a:solidFill>
                <a:schemeClr val="dk1"/>
              </a:solidFill>
            </a:endParaRPr>
          </a:p>
          <a:p>
            <a:pPr marL="457200" marR="0" lvl="0" indent="0" algn="l" rtl="0">
              <a:lnSpc>
                <a:spcPct val="100000"/>
              </a:lnSpc>
              <a:spcBef>
                <a:spcPts val="0"/>
              </a:spcBef>
              <a:spcAft>
                <a:spcPts val="0"/>
              </a:spcAft>
              <a:buNone/>
            </a:pPr>
            <a:r>
              <a:rPr lang="en-US" sz="2000">
                <a:solidFill>
                  <a:schemeClr val="dk1"/>
                </a:solidFill>
              </a:rPr>
              <a:t>             </a:t>
            </a:r>
            <a:endParaRPr sz="2000">
              <a:solidFill>
                <a:schemeClr val="dk1"/>
              </a:solidFill>
            </a:endParaRPr>
          </a:p>
        </p:txBody>
      </p:sp>
    </p:spTree>
  </p:cSld>
  <p:clrMapOvr>
    <a:masterClrMapping/>
  </p:clrMapOvr>
  <p:transition spd="slow">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4"/>
          <p:cNvSpPr txBox="1">
            <a:spLocks noGrp="1"/>
          </p:cNvSpPr>
          <p:nvPr>
            <p:ph type="title"/>
          </p:nvPr>
        </p:nvSpPr>
        <p:spPr>
          <a:xfrm>
            <a:off x="405100" y="229900"/>
            <a:ext cx="7602600" cy="7191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404040"/>
              </a:buClr>
              <a:buSzPts val="2200"/>
              <a:buFont typeface="Trebuchet MS"/>
              <a:buNone/>
            </a:pPr>
            <a:r>
              <a:rPr lang="en-US" sz="2200">
                <a:solidFill>
                  <a:srgbClr val="404040"/>
                </a:solidFill>
              </a:rPr>
              <a:t>Practical Application for the Method and the Customer</a:t>
            </a:r>
            <a:r>
              <a:rPr lang="en-US" sz="2200" b="1" i="0" u="none">
                <a:solidFill>
                  <a:srgbClr val="404040"/>
                </a:solidFill>
                <a:latin typeface="Trebuchet MS"/>
                <a:ea typeface="Trebuchet MS"/>
                <a:cs typeface="Trebuchet MS"/>
                <a:sym typeface="Trebuchet MS"/>
              </a:rPr>
              <a:t> </a:t>
            </a:r>
            <a:endParaRPr/>
          </a:p>
        </p:txBody>
      </p:sp>
      <p:pic>
        <p:nvPicPr>
          <p:cNvPr id="129" name="Google Shape;129;p14" descr="C:\IMAGE STORE\marine\Marine\VSV\DEM2.jpg"/>
          <p:cNvPicPr preferRelativeResize="0"/>
          <p:nvPr/>
        </p:nvPicPr>
        <p:blipFill rotWithShape="1">
          <a:blip r:embed="rId3">
            <a:alphaModFix/>
          </a:blip>
          <a:srcRect/>
          <a:stretch/>
        </p:blipFill>
        <p:spPr>
          <a:xfrm>
            <a:off x="4343251" y="1173300"/>
            <a:ext cx="3833551" cy="1857475"/>
          </a:xfrm>
          <a:prstGeom prst="rect">
            <a:avLst/>
          </a:prstGeom>
          <a:noFill/>
          <a:ln>
            <a:noFill/>
          </a:ln>
        </p:spPr>
      </p:pic>
      <p:sp>
        <p:nvSpPr>
          <p:cNvPr id="130" name="Google Shape;130;p14"/>
          <p:cNvSpPr txBox="1"/>
          <p:nvPr/>
        </p:nvSpPr>
        <p:spPr>
          <a:xfrm>
            <a:off x="162376" y="1173300"/>
            <a:ext cx="4101300" cy="1877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a:solidFill>
                  <a:schemeClr val="dk1"/>
                </a:solidFill>
              </a:rPr>
              <a:t>Inspection Applications</a:t>
            </a:r>
            <a:endParaRPr/>
          </a:p>
          <a:p>
            <a:pPr marL="0" marR="0" lvl="0" indent="0" algn="l" rtl="0">
              <a:lnSpc>
                <a:spcPct val="100000"/>
              </a:lnSpc>
              <a:spcBef>
                <a:spcPts val="1200"/>
              </a:spcBef>
              <a:spcAft>
                <a:spcPts val="0"/>
              </a:spcAft>
              <a:buClr>
                <a:schemeClr val="dk1"/>
              </a:buClr>
              <a:buSzPts val="2400"/>
              <a:buFont typeface="Arial"/>
              <a:buNone/>
            </a:pPr>
            <a:r>
              <a:rPr lang="en-US" sz="2400">
                <a:solidFill>
                  <a:schemeClr val="dk1"/>
                </a:solidFill>
              </a:rPr>
              <a:t>Technique Development</a:t>
            </a:r>
            <a:endParaRPr/>
          </a:p>
          <a:p>
            <a:pPr marL="0" marR="0" lvl="0" indent="0" algn="l" rtl="0">
              <a:lnSpc>
                <a:spcPct val="100000"/>
              </a:lnSpc>
              <a:spcBef>
                <a:spcPts val="1200"/>
              </a:spcBef>
              <a:spcAft>
                <a:spcPts val="0"/>
              </a:spcAft>
              <a:buClr>
                <a:schemeClr val="dk1"/>
              </a:buClr>
              <a:buSzPts val="2400"/>
              <a:buFont typeface="Arial"/>
              <a:buNone/>
            </a:pPr>
            <a:r>
              <a:rPr lang="en-US" sz="2400">
                <a:solidFill>
                  <a:schemeClr val="dk1"/>
                </a:solidFill>
              </a:rPr>
              <a:t>Technique Mind Maps</a:t>
            </a:r>
            <a:endParaRPr/>
          </a:p>
          <a:p>
            <a:pPr marL="0" marR="0" lvl="0" indent="0" algn="l" rtl="0">
              <a:lnSpc>
                <a:spcPct val="100000"/>
              </a:lnSpc>
              <a:spcBef>
                <a:spcPts val="1200"/>
              </a:spcBef>
              <a:spcAft>
                <a:spcPts val="0"/>
              </a:spcAft>
              <a:buClr>
                <a:schemeClr val="dk1"/>
              </a:buClr>
              <a:buSzPts val="2400"/>
              <a:buFont typeface="Arial"/>
              <a:buNone/>
            </a:pPr>
            <a:endParaRPr/>
          </a:p>
        </p:txBody>
      </p:sp>
      <p:sp>
        <p:nvSpPr>
          <p:cNvPr id="131" name="Google Shape;131;p14"/>
          <p:cNvSpPr txBox="1"/>
          <p:nvPr/>
        </p:nvSpPr>
        <p:spPr>
          <a:xfrm>
            <a:off x="162376" y="3156291"/>
            <a:ext cx="6546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200"/>
              </a:spcBef>
              <a:spcAft>
                <a:spcPts val="0"/>
              </a:spcAft>
              <a:buClr>
                <a:schemeClr val="dk1"/>
              </a:buClr>
              <a:buSzPts val="2400"/>
              <a:buFont typeface="Arial"/>
              <a:buNone/>
            </a:pPr>
            <a:r>
              <a:rPr lang="en-US" sz="2400" dirty="0">
                <a:solidFill>
                  <a:schemeClr val="dk1"/>
                </a:solidFill>
              </a:rPr>
              <a:t>The Reference Standard is King/Queen!</a:t>
            </a:r>
            <a:endParaRPr dirty="0"/>
          </a:p>
        </p:txBody>
      </p:sp>
      <p:pic>
        <p:nvPicPr>
          <p:cNvPr id="132" name="Google Shape;132;p14" descr="C:\Users\rgregory\Documents\MD1 and MVAC automation\Qualification Plan\wrat.jpeg"/>
          <p:cNvPicPr preferRelativeResize="0"/>
          <p:nvPr/>
        </p:nvPicPr>
        <p:blipFill rotWithShape="1">
          <a:blip r:embed="rId4">
            <a:alphaModFix/>
          </a:blip>
          <a:srcRect/>
          <a:stretch/>
        </p:blipFill>
        <p:spPr>
          <a:xfrm>
            <a:off x="450525" y="3964499"/>
            <a:ext cx="3525002" cy="2678675"/>
          </a:xfrm>
          <a:prstGeom prst="rect">
            <a:avLst/>
          </a:prstGeom>
          <a:noFill/>
          <a:ln>
            <a:noFill/>
          </a:ln>
        </p:spPr>
      </p:pic>
      <p:pic>
        <p:nvPicPr>
          <p:cNvPr id="133" name="Google Shape;133;p14"/>
          <p:cNvPicPr preferRelativeResize="0"/>
          <p:nvPr/>
        </p:nvPicPr>
        <p:blipFill>
          <a:blip r:embed="rId5">
            <a:alphaModFix/>
          </a:blip>
          <a:stretch>
            <a:fillRect/>
          </a:stretch>
        </p:blipFill>
        <p:spPr>
          <a:xfrm>
            <a:off x="4534225" y="3858622"/>
            <a:ext cx="3451602" cy="2588701"/>
          </a:xfrm>
          <a:prstGeom prst="rect">
            <a:avLst/>
          </a:prstGeom>
          <a:noFill/>
          <a:ln>
            <a:noFill/>
          </a:ln>
        </p:spPr>
      </p:pic>
      <p:pic>
        <p:nvPicPr>
          <p:cNvPr id="2" name="Picture 1"/>
          <p:cNvPicPr>
            <a:picLocks noChangeAspect="1"/>
          </p:cNvPicPr>
          <p:nvPr/>
        </p:nvPicPr>
        <p:blipFill>
          <a:blip r:embed="rId6"/>
          <a:stretch>
            <a:fillRect/>
          </a:stretch>
        </p:blipFill>
        <p:spPr>
          <a:xfrm>
            <a:off x="5349087" y="2946857"/>
            <a:ext cx="3901778" cy="408467"/>
          </a:xfrm>
          <a:prstGeom prst="rect">
            <a:avLst/>
          </a:prstGeom>
        </p:spPr>
      </p:pic>
    </p:spTree>
  </p:cSld>
  <p:clrMapOvr>
    <a:masterClrMapping/>
  </p:clrMapOvr>
  <p:transition spd="slow">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15"/>
          <p:cNvSpPr txBox="1">
            <a:spLocks noGrp="1"/>
          </p:cNvSpPr>
          <p:nvPr>
            <p:ph type="title"/>
          </p:nvPr>
        </p:nvSpPr>
        <p:spPr>
          <a:xfrm>
            <a:off x="438150" y="360362"/>
            <a:ext cx="7602600" cy="7191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rgbClr val="404040"/>
              </a:buClr>
              <a:buSzPts val="2200"/>
              <a:buFont typeface="Trebuchet MS"/>
              <a:buNone/>
            </a:pPr>
            <a:r>
              <a:rPr lang="en-US" sz="2200">
                <a:solidFill>
                  <a:srgbClr val="404040"/>
                </a:solidFill>
              </a:rPr>
              <a:t>Thank you for your time!</a:t>
            </a:r>
            <a:endParaRPr/>
          </a:p>
        </p:txBody>
      </p:sp>
      <p:pic>
        <p:nvPicPr>
          <p:cNvPr id="140" name="Google Shape;140;p15" descr="C:\COMPOSITE INSPECTION\IMAGES\Image Store\Marine\Motoryachts\105 32 m.jpg"/>
          <p:cNvPicPr preferRelativeResize="0"/>
          <p:nvPr/>
        </p:nvPicPr>
        <p:blipFill rotWithShape="1">
          <a:blip r:embed="rId3">
            <a:alphaModFix/>
          </a:blip>
          <a:srcRect/>
          <a:stretch/>
        </p:blipFill>
        <p:spPr>
          <a:xfrm>
            <a:off x="152400" y="1206500"/>
            <a:ext cx="3924300" cy="2373312"/>
          </a:xfrm>
          <a:prstGeom prst="rect">
            <a:avLst/>
          </a:prstGeom>
          <a:noFill/>
          <a:ln>
            <a:noFill/>
          </a:ln>
        </p:spPr>
      </p:pic>
      <p:pic>
        <p:nvPicPr>
          <p:cNvPr id="141" name="Google Shape;141;p15" descr="C:\COMPOSITE INSPECTION\IMAGES\Image Store\Marine\YACHTS\Ghost\Ghost capture.jpg"/>
          <p:cNvPicPr preferRelativeResize="0"/>
          <p:nvPr/>
        </p:nvPicPr>
        <p:blipFill rotWithShape="1">
          <a:blip r:embed="rId4">
            <a:alphaModFix/>
          </a:blip>
          <a:srcRect/>
          <a:stretch/>
        </p:blipFill>
        <p:spPr>
          <a:xfrm>
            <a:off x="4226725" y="1206512"/>
            <a:ext cx="4048125" cy="1663700"/>
          </a:xfrm>
          <a:prstGeom prst="rect">
            <a:avLst/>
          </a:prstGeom>
          <a:noFill/>
          <a:ln>
            <a:noFill/>
          </a:ln>
        </p:spPr>
      </p:pic>
      <p:pic>
        <p:nvPicPr>
          <p:cNvPr id="142" name="Google Shape;142;p15" descr="C:\COMPOSITE INSPECTION\IMAGES\Image Store\Marine\YACHTS\Hugo Boss\hugo boss.jpg"/>
          <p:cNvPicPr preferRelativeResize="0"/>
          <p:nvPr/>
        </p:nvPicPr>
        <p:blipFill rotWithShape="1">
          <a:blip r:embed="rId5">
            <a:alphaModFix/>
          </a:blip>
          <a:srcRect b="5356"/>
          <a:stretch/>
        </p:blipFill>
        <p:spPr>
          <a:xfrm>
            <a:off x="171450" y="3870887"/>
            <a:ext cx="3886200" cy="2438400"/>
          </a:xfrm>
          <a:prstGeom prst="rect">
            <a:avLst/>
          </a:prstGeom>
          <a:noFill/>
          <a:ln>
            <a:noFill/>
          </a:ln>
        </p:spPr>
      </p:pic>
      <p:pic>
        <p:nvPicPr>
          <p:cNvPr id="143" name="Google Shape;143;p15" descr="C:\COMPOSITE INSPECTION\IMAGES\Image Store\Marine\YACHTS\Alinghi\1a.jpg"/>
          <p:cNvPicPr preferRelativeResize="0"/>
          <p:nvPr/>
        </p:nvPicPr>
        <p:blipFill rotWithShape="1">
          <a:blip r:embed="rId6">
            <a:alphaModFix/>
          </a:blip>
          <a:srcRect/>
          <a:stretch/>
        </p:blipFill>
        <p:spPr>
          <a:xfrm>
            <a:off x="4226725" y="3137287"/>
            <a:ext cx="3751261" cy="2438400"/>
          </a:xfrm>
          <a:prstGeom prst="rect">
            <a:avLst/>
          </a:prstGeom>
          <a:noFill/>
          <a:ln>
            <a:noFill/>
          </a:ln>
        </p:spPr>
      </p:pic>
      <p:sp>
        <p:nvSpPr>
          <p:cNvPr id="7" name="Google Shape;89;p10"/>
          <p:cNvSpPr txBox="1"/>
          <p:nvPr/>
        </p:nvSpPr>
        <p:spPr>
          <a:xfrm>
            <a:off x="127475" y="6348100"/>
            <a:ext cx="3880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mtClean="0">
                <a:latin typeface="Trebuchet MS"/>
                <a:ea typeface="Trebuchet MS"/>
                <a:cs typeface="Trebuchet MS"/>
                <a:sym typeface="Trebuchet MS"/>
              </a:rPr>
              <a:t>Images </a:t>
            </a:r>
            <a:r>
              <a:rPr lang="en-US" dirty="0">
                <a:latin typeface="Trebuchet MS"/>
                <a:ea typeface="Trebuchet MS"/>
                <a:cs typeface="Trebuchet MS"/>
                <a:sym typeface="Trebuchet MS"/>
              </a:rPr>
              <a:t>courtesy of </a:t>
            </a:r>
            <a:r>
              <a:rPr lang="en-US" dirty="0" err="1">
                <a:latin typeface="Trebuchet MS"/>
                <a:ea typeface="Trebuchet MS"/>
                <a:cs typeface="Trebuchet MS"/>
                <a:sym typeface="Trebuchet MS"/>
              </a:rPr>
              <a:t>R.Gregory</a:t>
            </a:r>
            <a:r>
              <a:rPr lang="en-US" dirty="0">
                <a:latin typeface="Trebuchet MS"/>
                <a:ea typeface="Trebuchet MS"/>
                <a:cs typeface="Trebuchet MS"/>
                <a:sym typeface="Trebuchet MS"/>
              </a:rPr>
              <a:t> ST L3</a:t>
            </a:r>
            <a:endParaRPr dirty="0">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1_First slide">
  <a:themeElements>
    <a:clrScheme name="TESTIA">
      <a:dk1>
        <a:srgbClr val="000000"/>
      </a:dk1>
      <a:lt1>
        <a:srgbClr val="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Planes">
  <a:themeElements>
    <a:clrScheme name="TESTIA">
      <a:dk1>
        <a:srgbClr val="000000"/>
      </a:dk1>
      <a:lt1>
        <a:srgbClr val="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ears">
  <a:themeElements>
    <a:clrScheme name="TESTIA">
      <a:dk1>
        <a:srgbClr val="000000"/>
      </a:dk1>
      <a:lt1>
        <a:srgbClr val="FFFFFF"/>
      </a:lt1>
      <a:dk2>
        <a:srgbClr val="44546A"/>
      </a:dk2>
      <a:lt2>
        <a:srgbClr val="E7E6E6"/>
      </a:lt2>
      <a:accent1>
        <a:srgbClr val="004366"/>
      </a:accent1>
      <a:accent2>
        <a:srgbClr val="E94E1B"/>
      </a:accent2>
      <a:accent3>
        <a:srgbClr val="F39200"/>
      </a:accent3>
      <a:accent4>
        <a:srgbClr val="F9B233"/>
      </a:accent4>
      <a:accent5>
        <a:srgbClr val="6F6050"/>
      </a:accent5>
      <a:accent6>
        <a:srgbClr val="0092D4"/>
      </a:accent6>
      <a:hlink>
        <a:srgbClr val="E94E1B"/>
      </a:hlink>
      <a:folHlink>
        <a:srgbClr val="F9B23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1009</Words>
  <Application>Microsoft Office PowerPoint</Application>
  <PresentationFormat>Custom</PresentationFormat>
  <Paragraphs>103</Paragraphs>
  <Slides>9</Slides>
  <Notes>9</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9</vt:i4>
      </vt:variant>
    </vt:vector>
  </HeadingPairs>
  <TitlesOfParts>
    <vt:vector size="21" baseType="lpstr">
      <vt:lpstr>Century Gothic</vt:lpstr>
      <vt:lpstr>Times New Roman</vt:lpstr>
      <vt:lpstr>Lucida Sans</vt:lpstr>
      <vt:lpstr>Trebuchet MS</vt:lpstr>
      <vt:lpstr>Arial</vt:lpstr>
      <vt:lpstr>Courier New</vt:lpstr>
      <vt:lpstr>Tahoma</vt:lpstr>
      <vt:lpstr>Noto Sans Symbols</vt:lpstr>
      <vt:lpstr>Calibri</vt:lpstr>
      <vt:lpstr>1_First slide</vt:lpstr>
      <vt:lpstr>1_Planes</vt:lpstr>
      <vt:lpstr>1_Gears</vt:lpstr>
      <vt:lpstr>The Training of Composite Inspection </vt:lpstr>
      <vt:lpstr>PowerPoint Presentation</vt:lpstr>
      <vt:lpstr>INFORMED DECISIONS- A Hammer to Crack a Walnut?</vt:lpstr>
      <vt:lpstr>SIZE IS NO PROBLEM</vt:lpstr>
      <vt:lpstr>PowerPoint Presentation</vt:lpstr>
      <vt:lpstr>Devising a curriculum - Laser Shearography</vt:lpstr>
      <vt:lpstr>PowerPoint Presentation</vt:lpstr>
      <vt:lpstr>Practical Application for the Method and the Customer </vt:lpstr>
      <vt:lpstr>Thank you for your time!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Training of Composite Inspection</dc:title>
  <dc:creator>Robin Bilney</dc:creator>
  <cp:lastModifiedBy>Robin Bilney</cp:lastModifiedBy>
  <cp:revision>2</cp:revision>
  <dcterms:modified xsi:type="dcterms:W3CDTF">2021-10-11T17:09:59Z</dcterms:modified>
</cp:coreProperties>
</file>